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7"/>
  </p:notesMasterIdLst>
  <p:sldIdLst>
    <p:sldId id="256" r:id="rId5"/>
    <p:sldId id="288" r:id="rId6"/>
    <p:sldId id="290" r:id="rId7"/>
    <p:sldId id="293" r:id="rId8"/>
    <p:sldId id="291" r:id="rId9"/>
    <p:sldId id="292" r:id="rId10"/>
    <p:sldId id="294" r:id="rId11"/>
    <p:sldId id="307" r:id="rId12"/>
    <p:sldId id="295" r:id="rId13"/>
    <p:sldId id="303" r:id="rId14"/>
    <p:sldId id="280" r:id="rId15"/>
    <p:sldId id="305" r:id="rId16"/>
    <p:sldId id="313" r:id="rId17"/>
    <p:sldId id="275" r:id="rId18"/>
    <p:sldId id="284" r:id="rId19"/>
    <p:sldId id="308" r:id="rId20"/>
    <p:sldId id="301" r:id="rId21"/>
    <p:sldId id="312" r:id="rId22"/>
    <p:sldId id="304" r:id="rId23"/>
    <p:sldId id="309" r:id="rId24"/>
    <p:sldId id="311" r:id="rId25"/>
    <p:sldId id="31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F9CE3E-010B-4866-B37F-91AE36BCDF9C}" v="3" dt="2023-12-14T14:02:00.8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39" autoAdjust="0"/>
  </p:normalViewPr>
  <p:slideViewPr>
    <p:cSldViewPr snapToGrid="0">
      <p:cViewPr varScale="1">
        <p:scale>
          <a:sx n="79" d="100"/>
          <a:sy n="79" d="100"/>
        </p:scale>
        <p:origin x="82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Lough" userId="15272b25-06c0-4bd5-8989-e7d694131fbe" providerId="ADAL" clId="{2B44ADC4-35B5-4AA6-9B46-295FA26B66EE}"/>
    <pc:docChg chg="undo custSel addSld delSld modSld sldOrd">
      <pc:chgData name="Katie Lough" userId="15272b25-06c0-4bd5-8989-e7d694131fbe" providerId="ADAL" clId="{2B44ADC4-35B5-4AA6-9B46-295FA26B66EE}" dt="2023-10-27T16:28:47.194" v="2419" actId="20577"/>
      <pc:docMkLst>
        <pc:docMk/>
      </pc:docMkLst>
      <pc:sldChg chg="addSp modSp mod">
        <pc:chgData name="Katie Lough" userId="15272b25-06c0-4bd5-8989-e7d694131fbe" providerId="ADAL" clId="{2B44ADC4-35B5-4AA6-9B46-295FA26B66EE}" dt="2023-10-27T16:28:47.194" v="2419" actId="20577"/>
        <pc:sldMkLst>
          <pc:docMk/>
          <pc:sldMk cId="3223628643" sldId="275"/>
        </pc:sldMkLst>
        <pc:spChg chg="mod">
          <ac:chgData name="Katie Lough" userId="15272b25-06c0-4bd5-8989-e7d694131fbe" providerId="ADAL" clId="{2B44ADC4-35B5-4AA6-9B46-295FA26B66EE}" dt="2023-09-19T17:54:40.152" v="242" actId="20577"/>
          <ac:spMkLst>
            <pc:docMk/>
            <pc:sldMk cId="3223628643" sldId="275"/>
            <ac:spMk id="2" creationId="{AE8824E7-3594-42BF-B419-E689783E1DE5}"/>
          </ac:spMkLst>
        </pc:spChg>
        <pc:spChg chg="add mod">
          <ac:chgData name="Katie Lough" userId="15272b25-06c0-4bd5-8989-e7d694131fbe" providerId="ADAL" clId="{2B44ADC4-35B5-4AA6-9B46-295FA26B66EE}" dt="2023-09-19T17:57:31.952" v="272" actId="1076"/>
          <ac:spMkLst>
            <pc:docMk/>
            <pc:sldMk cId="3223628643" sldId="275"/>
            <ac:spMk id="3" creationId="{093510C4-7794-DF20-A68B-AFCA0E44D384}"/>
          </ac:spMkLst>
        </pc:spChg>
        <pc:spChg chg="mod">
          <ac:chgData name="Katie Lough" userId="15272b25-06c0-4bd5-8989-e7d694131fbe" providerId="ADAL" clId="{2B44ADC4-35B5-4AA6-9B46-295FA26B66EE}" dt="2023-10-27T16:28:47.194" v="2419" actId="20577"/>
          <ac:spMkLst>
            <pc:docMk/>
            <pc:sldMk cId="3223628643" sldId="275"/>
            <ac:spMk id="1862" creationId="{41944094-2FC6-49A8-9566-B0BDD267CE4B}"/>
          </ac:spMkLst>
        </pc:spChg>
        <pc:picChg chg="mod">
          <ac:chgData name="Katie Lough" userId="15272b25-06c0-4bd5-8989-e7d694131fbe" providerId="ADAL" clId="{2B44ADC4-35B5-4AA6-9B46-295FA26B66EE}" dt="2023-09-19T17:55:30.704" v="243" actId="1076"/>
          <ac:picMkLst>
            <pc:docMk/>
            <pc:sldMk cId="3223628643" sldId="275"/>
            <ac:picMk id="4" creationId="{5EE92B17-9CEF-A87A-048A-6D7C2435E88A}"/>
          </ac:picMkLst>
        </pc:picChg>
        <pc:picChg chg="mod">
          <ac:chgData name="Katie Lough" userId="15272b25-06c0-4bd5-8989-e7d694131fbe" providerId="ADAL" clId="{2B44ADC4-35B5-4AA6-9B46-295FA26B66EE}" dt="2023-09-19T17:54:30.823" v="235" actId="1076"/>
          <ac:picMkLst>
            <pc:docMk/>
            <pc:sldMk cId="3223628643" sldId="275"/>
            <ac:picMk id="6" creationId="{AD98FF14-E5E9-D623-DD31-4E38111ADDD5}"/>
          </ac:picMkLst>
        </pc:picChg>
      </pc:sldChg>
      <pc:sldChg chg="modSp mod">
        <pc:chgData name="Katie Lough" userId="15272b25-06c0-4bd5-8989-e7d694131fbe" providerId="ADAL" clId="{2B44ADC4-35B5-4AA6-9B46-295FA26B66EE}" dt="2023-09-19T18:18:22.906" v="584" actId="1076"/>
        <pc:sldMkLst>
          <pc:docMk/>
          <pc:sldMk cId="1045342539" sldId="280"/>
        </pc:sldMkLst>
        <pc:spChg chg="mod">
          <ac:chgData name="Katie Lough" userId="15272b25-06c0-4bd5-8989-e7d694131fbe" providerId="ADAL" clId="{2B44ADC4-35B5-4AA6-9B46-295FA26B66EE}" dt="2023-09-19T18:18:13.880" v="583" actId="33524"/>
          <ac:spMkLst>
            <pc:docMk/>
            <pc:sldMk cId="1045342539" sldId="280"/>
            <ac:spMk id="3" creationId="{77C7E9B6-9A68-3226-0D54-34B178DEB508}"/>
          </ac:spMkLst>
        </pc:spChg>
        <pc:picChg chg="mod">
          <ac:chgData name="Katie Lough" userId="15272b25-06c0-4bd5-8989-e7d694131fbe" providerId="ADAL" clId="{2B44ADC4-35B5-4AA6-9B46-295FA26B66EE}" dt="2023-09-19T18:18:22.906" v="584" actId="1076"/>
          <ac:picMkLst>
            <pc:docMk/>
            <pc:sldMk cId="1045342539" sldId="280"/>
            <ac:picMk id="9" creationId="{6CE9E7F9-60EA-68C5-FEBC-02B6C2E038AF}"/>
          </ac:picMkLst>
        </pc:picChg>
      </pc:sldChg>
      <pc:sldChg chg="modSp mod">
        <pc:chgData name="Katie Lough" userId="15272b25-06c0-4bd5-8989-e7d694131fbe" providerId="ADAL" clId="{2B44ADC4-35B5-4AA6-9B46-295FA26B66EE}" dt="2023-10-19T21:47:40.340" v="1510" actId="1076"/>
        <pc:sldMkLst>
          <pc:docMk/>
          <pc:sldMk cId="2006535262" sldId="284"/>
        </pc:sldMkLst>
        <pc:spChg chg="mod">
          <ac:chgData name="Katie Lough" userId="15272b25-06c0-4bd5-8989-e7d694131fbe" providerId="ADAL" clId="{2B44ADC4-35B5-4AA6-9B46-295FA26B66EE}" dt="2023-10-19T21:47:40.340" v="1510" actId="1076"/>
          <ac:spMkLst>
            <pc:docMk/>
            <pc:sldMk cId="2006535262" sldId="284"/>
            <ac:spMk id="8" creationId="{953B7DF4-AA2F-4931-AE75-145A90891B54}"/>
          </ac:spMkLst>
        </pc:spChg>
      </pc:sldChg>
      <pc:sldChg chg="addSp delSp modSp mod">
        <pc:chgData name="Katie Lough" userId="15272b25-06c0-4bd5-8989-e7d694131fbe" providerId="ADAL" clId="{2B44ADC4-35B5-4AA6-9B46-295FA26B66EE}" dt="2023-09-19T13:57:42.740" v="19" actId="478"/>
        <pc:sldMkLst>
          <pc:docMk/>
          <pc:sldMk cId="2539560125" sldId="291"/>
        </pc:sldMkLst>
        <pc:spChg chg="del mod">
          <ac:chgData name="Katie Lough" userId="15272b25-06c0-4bd5-8989-e7d694131fbe" providerId="ADAL" clId="{2B44ADC4-35B5-4AA6-9B46-295FA26B66EE}" dt="2023-09-19T13:57:42.740" v="19" actId="478"/>
          <ac:spMkLst>
            <pc:docMk/>
            <pc:sldMk cId="2539560125" sldId="291"/>
            <ac:spMk id="2" creationId="{A929CF3B-D5BB-9A43-4EA4-6C17F6E23B39}"/>
          </ac:spMkLst>
        </pc:spChg>
        <pc:picChg chg="add mod">
          <ac:chgData name="Katie Lough" userId="15272b25-06c0-4bd5-8989-e7d694131fbe" providerId="ADAL" clId="{2B44ADC4-35B5-4AA6-9B46-295FA26B66EE}" dt="2023-09-19T13:57:14.450" v="15" actId="1076"/>
          <ac:picMkLst>
            <pc:docMk/>
            <pc:sldMk cId="2539560125" sldId="291"/>
            <ac:picMk id="5" creationId="{F37BF389-DDF1-8E16-CD65-EC00FFD8C2B4}"/>
          </ac:picMkLst>
        </pc:picChg>
        <pc:picChg chg="del">
          <ac:chgData name="Katie Lough" userId="15272b25-06c0-4bd5-8989-e7d694131fbe" providerId="ADAL" clId="{2B44ADC4-35B5-4AA6-9B46-295FA26B66EE}" dt="2023-09-19T13:54:14.541" v="2" actId="478"/>
          <ac:picMkLst>
            <pc:docMk/>
            <pc:sldMk cId="2539560125" sldId="291"/>
            <ac:picMk id="7" creationId="{E51C30B4-B89B-56A8-4241-06D943E21244}"/>
          </ac:picMkLst>
        </pc:picChg>
      </pc:sldChg>
      <pc:sldChg chg="addSp delSp modSp mod ord setBg addAnim delAnim">
        <pc:chgData name="Katie Lough" userId="15272b25-06c0-4bd5-8989-e7d694131fbe" providerId="ADAL" clId="{2B44ADC4-35B5-4AA6-9B46-295FA26B66EE}" dt="2023-10-22T11:24:30.382" v="1678"/>
        <pc:sldMkLst>
          <pc:docMk/>
          <pc:sldMk cId="2152022267" sldId="301"/>
        </pc:sldMkLst>
        <pc:spChg chg="mod">
          <ac:chgData name="Katie Lough" userId="15272b25-06c0-4bd5-8989-e7d694131fbe" providerId="ADAL" clId="{2B44ADC4-35B5-4AA6-9B46-295FA26B66EE}" dt="2023-09-19T14:36:15.736" v="85" actId="26606"/>
          <ac:spMkLst>
            <pc:docMk/>
            <pc:sldMk cId="2152022267" sldId="301"/>
            <ac:spMk id="2" creationId="{06A4145E-C9D4-4AD5-96A9-0C5ADAA33373}"/>
          </ac:spMkLst>
        </pc:spChg>
        <pc:spChg chg="add mod">
          <ac:chgData name="Katie Lough" userId="15272b25-06c0-4bd5-8989-e7d694131fbe" providerId="ADAL" clId="{2B44ADC4-35B5-4AA6-9B46-295FA26B66EE}" dt="2023-09-19T14:42:25.607" v="135" actId="1076"/>
          <ac:spMkLst>
            <pc:docMk/>
            <pc:sldMk cId="2152022267" sldId="301"/>
            <ac:spMk id="9" creationId="{11E869A0-0224-CEB9-B0C8-83049CD5B3DC}"/>
          </ac:spMkLst>
        </pc:spChg>
        <pc:spChg chg="add del">
          <ac:chgData name="Katie Lough" userId="15272b25-06c0-4bd5-8989-e7d694131fbe" providerId="ADAL" clId="{2B44ADC4-35B5-4AA6-9B46-295FA26B66EE}" dt="2023-09-19T14:36:15.705" v="84" actId="26606"/>
          <ac:spMkLst>
            <pc:docMk/>
            <pc:sldMk cId="2152022267" sldId="301"/>
            <ac:spMk id="11" creationId="{6875A510-99DD-46D8-AE1A-CB86DEDF7632}"/>
          </ac:spMkLst>
        </pc:spChg>
        <pc:spChg chg="add mod">
          <ac:chgData name="Katie Lough" userId="15272b25-06c0-4bd5-8989-e7d694131fbe" providerId="ADAL" clId="{2B44ADC4-35B5-4AA6-9B46-295FA26B66EE}" dt="2023-09-19T14:43:33.018" v="177" actId="1076"/>
          <ac:spMkLst>
            <pc:docMk/>
            <pc:sldMk cId="2152022267" sldId="301"/>
            <ac:spMk id="12" creationId="{83C2DD0D-32EB-F1E5-6D78-E4CD463FDEDB}"/>
          </ac:spMkLst>
        </pc:spChg>
        <pc:spChg chg="add del">
          <ac:chgData name="Katie Lough" userId="15272b25-06c0-4bd5-8989-e7d694131fbe" providerId="ADAL" clId="{2B44ADC4-35B5-4AA6-9B46-295FA26B66EE}" dt="2023-09-19T14:36:15.705" v="84" actId="26606"/>
          <ac:spMkLst>
            <pc:docMk/>
            <pc:sldMk cId="2152022267" sldId="301"/>
            <ac:spMk id="13" creationId="{74226975-91D6-447A-B72E-60558E3B6448}"/>
          </ac:spMkLst>
        </pc:spChg>
        <pc:spChg chg="add del">
          <ac:chgData name="Katie Lough" userId="15272b25-06c0-4bd5-8989-e7d694131fbe" providerId="ADAL" clId="{2B44ADC4-35B5-4AA6-9B46-295FA26B66EE}" dt="2023-09-19T14:40:44.006" v="87" actId="26606"/>
          <ac:spMkLst>
            <pc:docMk/>
            <pc:sldMk cId="2152022267" sldId="301"/>
            <ac:spMk id="15" creationId="{BCB08BD3-67C7-4273-9EA7-07733AA54145}"/>
          </ac:spMkLst>
        </pc:spChg>
        <pc:spChg chg="add del">
          <ac:chgData name="Katie Lough" userId="15272b25-06c0-4bd5-8989-e7d694131fbe" providerId="ADAL" clId="{2B44ADC4-35B5-4AA6-9B46-295FA26B66EE}" dt="2023-09-19T14:40:44.006" v="87" actId="26606"/>
          <ac:spMkLst>
            <pc:docMk/>
            <pc:sldMk cId="2152022267" sldId="301"/>
            <ac:spMk id="16" creationId="{937E6D20-479A-4FAB-99FD-CB9355D677A0}"/>
          </ac:spMkLst>
        </pc:spChg>
        <pc:spChg chg="add del">
          <ac:chgData name="Katie Lough" userId="15272b25-06c0-4bd5-8989-e7d694131fbe" providerId="ADAL" clId="{2B44ADC4-35B5-4AA6-9B46-295FA26B66EE}" dt="2023-09-19T14:40:44.006" v="87" actId="26606"/>
          <ac:spMkLst>
            <pc:docMk/>
            <pc:sldMk cId="2152022267" sldId="301"/>
            <ac:spMk id="17" creationId="{C830092F-F110-4A3C-A5BA-262D4A098A41}"/>
          </ac:spMkLst>
        </pc:spChg>
        <pc:spChg chg="add del">
          <ac:chgData name="Katie Lough" userId="15272b25-06c0-4bd5-8989-e7d694131fbe" providerId="ADAL" clId="{2B44ADC4-35B5-4AA6-9B46-295FA26B66EE}" dt="2023-09-19T14:40:44.006" v="87" actId="26606"/>
          <ac:spMkLst>
            <pc:docMk/>
            <pc:sldMk cId="2152022267" sldId="301"/>
            <ac:spMk id="18" creationId="{263897BD-3FEE-4148-905C-EFBE4781E5AD}"/>
          </ac:spMkLst>
        </pc:spChg>
        <pc:spChg chg="add del">
          <ac:chgData name="Katie Lough" userId="15272b25-06c0-4bd5-8989-e7d694131fbe" providerId="ADAL" clId="{2B44ADC4-35B5-4AA6-9B46-295FA26B66EE}" dt="2023-09-19T14:40:44.006" v="87" actId="26606"/>
          <ac:spMkLst>
            <pc:docMk/>
            <pc:sldMk cId="2152022267" sldId="301"/>
            <ac:spMk id="19" creationId="{436B355D-681C-4477-ACD2-2C2DF3508CFF}"/>
          </ac:spMkLst>
        </pc:spChg>
        <pc:spChg chg="add mod">
          <ac:chgData name="Katie Lough" userId="15272b25-06c0-4bd5-8989-e7d694131fbe" providerId="ADAL" clId="{2B44ADC4-35B5-4AA6-9B46-295FA26B66EE}" dt="2023-09-19T14:44:13.462" v="229" actId="1076"/>
          <ac:spMkLst>
            <pc:docMk/>
            <pc:sldMk cId="2152022267" sldId="301"/>
            <ac:spMk id="20" creationId="{527B0CA9-9272-C93E-E54A-DD5BE7A1C685}"/>
          </ac:spMkLst>
        </pc:spChg>
        <pc:spChg chg="add">
          <ac:chgData name="Katie Lough" userId="15272b25-06c0-4bd5-8989-e7d694131fbe" providerId="ADAL" clId="{2B44ADC4-35B5-4AA6-9B46-295FA26B66EE}" dt="2023-09-19T14:40:44.006" v="87" actId="26606"/>
          <ac:spMkLst>
            <pc:docMk/>
            <pc:sldMk cId="2152022267" sldId="301"/>
            <ac:spMk id="24" creationId="{F72DC8D9-B960-4183-9246-80191C6198A9}"/>
          </ac:spMkLst>
        </pc:spChg>
        <pc:spChg chg="add">
          <ac:chgData name="Katie Lough" userId="15272b25-06c0-4bd5-8989-e7d694131fbe" providerId="ADAL" clId="{2B44ADC4-35B5-4AA6-9B46-295FA26B66EE}" dt="2023-09-19T14:40:44.006" v="87" actId="26606"/>
          <ac:spMkLst>
            <pc:docMk/>
            <pc:sldMk cId="2152022267" sldId="301"/>
            <ac:spMk id="26" creationId="{4551A43E-7088-412E-A6DF-23F2C11281B2}"/>
          </ac:spMkLst>
        </pc:spChg>
        <pc:spChg chg="add">
          <ac:chgData name="Katie Lough" userId="15272b25-06c0-4bd5-8989-e7d694131fbe" providerId="ADAL" clId="{2B44ADC4-35B5-4AA6-9B46-295FA26B66EE}" dt="2023-09-19T14:40:44.006" v="87" actId="26606"/>
          <ac:spMkLst>
            <pc:docMk/>
            <pc:sldMk cId="2152022267" sldId="301"/>
            <ac:spMk id="28" creationId="{34459BEC-7041-4E67-BB9B-333ACA6029CE}"/>
          </ac:spMkLst>
        </pc:spChg>
        <pc:spChg chg="add">
          <ac:chgData name="Katie Lough" userId="15272b25-06c0-4bd5-8989-e7d694131fbe" providerId="ADAL" clId="{2B44ADC4-35B5-4AA6-9B46-295FA26B66EE}" dt="2023-09-19T14:40:44.006" v="87" actId="26606"/>
          <ac:spMkLst>
            <pc:docMk/>
            <pc:sldMk cId="2152022267" sldId="301"/>
            <ac:spMk id="30" creationId="{1C2329F2-5CEA-49CC-9F1D-D9C21FC6CA28}"/>
          </ac:spMkLst>
        </pc:spChg>
        <pc:spChg chg="add">
          <ac:chgData name="Katie Lough" userId="15272b25-06c0-4bd5-8989-e7d694131fbe" providerId="ADAL" clId="{2B44ADC4-35B5-4AA6-9B46-295FA26B66EE}" dt="2023-09-19T14:40:44.006" v="87" actId="26606"/>
          <ac:spMkLst>
            <pc:docMk/>
            <pc:sldMk cId="2152022267" sldId="301"/>
            <ac:spMk id="32" creationId="{0B7841EF-DD0E-4D94-A68E-DA25839D42AA}"/>
          </ac:spMkLst>
        </pc:spChg>
        <pc:spChg chg="add">
          <ac:chgData name="Katie Lough" userId="15272b25-06c0-4bd5-8989-e7d694131fbe" providerId="ADAL" clId="{2B44ADC4-35B5-4AA6-9B46-295FA26B66EE}" dt="2023-09-19T14:40:44.006" v="87" actId="26606"/>
          <ac:spMkLst>
            <pc:docMk/>
            <pc:sldMk cId="2152022267" sldId="301"/>
            <ac:spMk id="34" creationId="{A8907863-955B-4203-8A69-1C67119437C3}"/>
          </ac:spMkLst>
        </pc:spChg>
        <pc:picChg chg="add mod ord">
          <ac:chgData name="Katie Lough" userId="15272b25-06c0-4bd5-8989-e7d694131fbe" providerId="ADAL" clId="{2B44ADC4-35B5-4AA6-9B46-295FA26B66EE}" dt="2023-09-19T14:40:44.006" v="87" actId="26606"/>
          <ac:picMkLst>
            <pc:docMk/>
            <pc:sldMk cId="2152022267" sldId="301"/>
            <ac:picMk id="4" creationId="{3A09DD92-2C47-5BC0-DBC5-4B7539029BE4}"/>
          </ac:picMkLst>
        </pc:picChg>
        <pc:picChg chg="add mod ord">
          <ac:chgData name="Katie Lough" userId="15272b25-06c0-4bd5-8989-e7d694131fbe" providerId="ADAL" clId="{2B44ADC4-35B5-4AA6-9B46-295FA26B66EE}" dt="2023-09-19T14:40:44.006" v="87" actId="26606"/>
          <ac:picMkLst>
            <pc:docMk/>
            <pc:sldMk cId="2152022267" sldId="301"/>
            <ac:picMk id="6" creationId="{C1E5E53E-7FBC-17C1-9455-29BB8D85051E}"/>
          </ac:picMkLst>
        </pc:picChg>
        <pc:picChg chg="add mod">
          <ac:chgData name="Katie Lough" userId="15272b25-06c0-4bd5-8989-e7d694131fbe" providerId="ADAL" clId="{2B44ADC4-35B5-4AA6-9B46-295FA26B66EE}" dt="2023-09-19T14:41:11.124" v="94" actId="14100"/>
          <ac:picMkLst>
            <pc:docMk/>
            <pc:sldMk cId="2152022267" sldId="301"/>
            <ac:picMk id="8" creationId="{CE6DF7F9-D065-BF3D-DD85-766CBC8CB88C}"/>
          </ac:picMkLst>
        </pc:picChg>
      </pc:sldChg>
      <pc:sldChg chg="addSp modSp mod ord">
        <pc:chgData name="Katie Lough" userId="15272b25-06c0-4bd5-8989-e7d694131fbe" providerId="ADAL" clId="{2B44ADC4-35B5-4AA6-9B46-295FA26B66EE}" dt="2023-10-26T11:21:32.228" v="2281" actId="1076"/>
        <pc:sldMkLst>
          <pc:docMk/>
          <pc:sldMk cId="3330785597" sldId="304"/>
        </pc:sldMkLst>
        <pc:spChg chg="add mod">
          <ac:chgData name="Katie Lough" userId="15272b25-06c0-4bd5-8989-e7d694131fbe" providerId="ADAL" clId="{2B44ADC4-35B5-4AA6-9B46-295FA26B66EE}" dt="2023-10-26T11:21:32.228" v="2281" actId="1076"/>
          <ac:spMkLst>
            <pc:docMk/>
            <pc:sldMk cId="3330785597" sldId="304"/>
            <ac:spMk id="3" creationId="{B78EC081-6F6F-1589-E59F-EECDBF53DB2C}"/>
          </ac:spMkLst>
        </pc:spChg>
        <pc:graphicFrameChg chg="mod">
          <ac:chgData name="Katie Lough" userId="15272b25-06c0-4bd5-8989-e7d694131fbe" providerId="ADAL" clId="{2B44ADC4-35B5-4AA6-9B46-295FA26B66EE}" dt="2023-10-22T11:24:12.654" v="1676" actId="20577"/>
          <ac:graphicFrameMkLst>
            <pc:docMk/>
            <pc:sldMk cId="3330785597" sldId="304"/>
            <ac:graphicFrameMk id="6" creationId="{6904680B-762A-8742-E318-B3D10C8DFD33}"/>
          </ac:graphicFrameMkLst>
        </pc:graphicFrameChg>
      </pc:sldChg>
      <pc:sldChg chg="modSp ord">
        <pc:chgData name="Katie Lough" userId="15272b25-06c0-4bd5-8989-e7d694131fbe" providerId="ADAL" clId="{2B44ADC4-35B5-4AA6-9B46-295FA26B66EE}" dt="2023-10-22T11:23:04.220" v="1654"/>
        <pc:sldMkLst>
          <pc:docMk/>
          <pc:sldMk cId="997372612" sldId="305"/>
        </pc:sldMkLst>
        <pc:graphicFrameChg chg="mod">
          <ac:chgData name="Katie Lough" userId="15272b25-06c0-4bd5-8989-e7d694131fbe" providerId="ADAL" clId="{2B44ADC4-35B5-4AA6-9B46-295FA26B66EE}" dt="2023-10-19T21:44:36.289" v="1352" actId="20577"/>
          <ac:graphicFrameMkLst>
            <pc:docMk/>
            <pc:sldMk cId="997372612" sldId="305"/>
            <ac:graphicFrameMk id="3" creationId="{E833440C-5794-0410-4524-7734034BBFC8}"/>
          </ac:graphicFrameMkLst>
        </pc:graphicFrameChg>
      </pc:sldChg>
      <pc:sldChg chg="del">
        <pc:chgData name="Katie Lough" userId="15272b25-06c0-4bd5-8989-e7d694131fbe" providerId="ADAL" clId="{2B44ADC4-35B5-4AA6-9B46-295FA26B66EE}" dt="2023-09-19T18:05:46.435" v="508" actId="47"/>
        <pc:sldMkLst>
          <pc:docMk/>
          <pc:sldMk cId="1341219407" sldId="306"/>
        </pc:sldMkLst>
      </pc:sldChg>
      <pc:sldChg chg="modSp">
        <pc:chgData name="Katie Lough" userId="15272b25-06c0-4bd5-8989-e7d694131fbe" providerId="ADAL" clId="{2B44ADC4-35B5-4AA6-9B46-295FA26B66EE}" dt="2023-10-19T21:48:15.267" v="1538" actId="20577"/>
        <pc:sldMkLst>
          <pc:docMk/>
          <pc:sldMk cId="2962907515" sldId="308"/>
        </pc:sldMkLst>
        <pc:graphicFrameChg chg="mod">
          <ac:chgData name="Katie Lough" userId="15272b25-06c0-4bd5-8989-e7d694131fbe" providerId="ADAL" clId="{2B44ADC4-35B5-4AA6-9B46-295FA26B66EE}" dt="2023-10-19T21:48:15.267" v="1538" actId="20577"/>
          <ac:graphicFrameMkLst>
            <pc:docMk/>
            <pc:sldMk cId="2962907515" sldId="308"/>
            <ac:graphicFrameMk id="7" creationId="{5511C0C6-6053-7CE9-5876-C570504A5488}"/>
          </ac:graphicFrameMkLst>
        </pc:graphicFrameChg>
      </pc:sldChg>
      <pc:sldChg chg="addSp modSp mod setBg setClrOvrMap">
        <pc:chgData name="Katie Lough" userId="15272b25-06c0-4bd5-8989-e7d694131fbe" providerId="ADAL" clId="{2B44ADC4-35B5-4AA6-9B46-295FA26B66EE}" dt="2023-10-26T11:24:38.893" v="2369" actId="26606"/>
        <pc:sldMkLst>
          <pc:docMk/>
          <pc:sldMk cId="647266907" sldId="309"/>
        </pc:sldMkLst>
        <pc:spChg chg="mod">
          <ac:chgData name="Katie Lough" userId="15272b25-06c0-4bd5-8989-e7d694131fbe" providerId="ADAL" clId="{2B44ADC4-35B5-4AA6-9B46-295FA26B66EE}" dt="2023-10-26T11:24:38.893" v="2369" actId="26606"/>
          <ac:spMkLst>
            <pc:docMk/>
            <pc:sldMk cId="647266907" sldId="309"/>
            <ac:spMk id="2" creationId="{06A4145E-C9D4-4AD5-96A9-0C5ADAA33373}"/>
          </ac:spMkLst>
        </pc:spChg>
        <pc:spChg chg="mod ord">
          <ac:chgData name="Katie Lough" userId="15272b25-06c0-4bd5-8989-e7d694131fbe" providerId="ADAL" clId="{2B44ADC4-35B5-4AA6-9B46-295FA26B66EE}" dt="2023-10-26T11:24:38.893" v="2369" actId="26606"/>
          <ac:spMkLst>
            <pc:docMk/>
            <pc:sldMk cId="647266907" sldId="309"/>
            <ac:spMk id="3" creationId="{77C7E9B6-9A68-3226-0D54-34B178DEB508}"/>
          </ac:spMkLst>
        </pc:spChg>
        <pc:spChg chg="add">
          <ac:chgData name="Katie Lough" userId="15272b25-06c0-4bd5-8989-e7d694131fbe" providerId="ADAL" clId="{2B44ADC4-35B5-4AA6-9B46-295FA26B66EE}" dt="2023-10-26T11:24:38.893" v="2369" actId="26606"/>
          <ac:spMkLst>
            <pc:docMk/>
            <pc:sldMk cId="647266907" sldId="309"/>
            <ac:spMk id="10" creationId="{5F9F5EB8-AB42-47FD-8F4A-176C0A4B1B0A}"/>
          </ac:spMkLst>
        </pc:spChg>
        <pc:spChg chg="add">
          <ac:chgData name="Katie Lough" userId="15272b25-06c0-4bd5-8989-e7d694131fbe" providerId="ADAL" clId="{2B44ADC4-35B5-4AA6-9B46-295FA26B66EE}" dt="2023-10-26T11:24:38.893" v="2369" actId="26606"/>
          <ac:spMkLst>
            <pc:docMk/>
            <pc:sldMk cId="647266907" sldId="309"/>
            <ac:spMk id="12" creationId="{8B3AE79A-6B95-44C3-B0A5-80E2F3E60606}"/>
          </ac:spMkLst>
        </pc:spChg>
        <pc:spChg chg="add">
          <ac:chgData name="Katie Lough" userId="15272b25-06c0-4bd5-8989-e7d694131fbe" providerId="ADAL" clId="{2B44ADC4-35B5-4AA6-9B46-295FA26B66EE}" dt="2023-10-26T11:24:38.893" v="2369" actId="26606"/>
          <ac:spMkLst>
            <pc:docMk/>
            <pc:sldMk cId="647266907" sldId="309"/>
            <ac:spMk id="14" creationId="{4A49FE10-080D-48D7-80FF-9A64D270AD87}"/>
          </ac:spMkLst>
        </pc:spChg>
        <pc:spChg chg="add">
          <ac:chgData name="Katie Lough" userId="15272b25-06c0-4bd5-8989-e7d694131fbe" providerId="ADAL" clId="{2B44ADC4-35B5-4AA6-9B46-295FA26B66EE}" dt="2023-10-26T11:24:38.893" v="2369" actId="26606"/>
          <ac:spMkLst>
            <pc:docMk/>
            <pc:sldMk cId="647266907" sldId="309"/>
            <ac:spMk id="16" creationId="{60A9E987-6859-4A62-922F-51B47D50D793}"/>
          </ac:spMkLst>
        </pc:spChg>
        <pc:picChg chg="add mod">
          <ac:chgData name="Katie Lough" userId="15272b25-06c0-4bd5-8989-e7d694131fbe" providerId="ADAL" clId="{2B44ADC4-35B5-4AA6-9B46-295FA26B66EE}" dt="2023-10-26T11:24:38.893" v="2369" actId="26606"/>
          <ac:picMkLst>
            <pc:docMk/>
            <pc:sldMk cId="647266907" sldId="309"/>
            <ac:picMk id="5" creationId="{CB3E0E84-2A7B-D659-A2E6-EAD8DB34B3C1}"/>
          </ac:picMkLst>
        </pc:picChg>
      </pc:sldChg>
      <pc:sldChg chg="addSp modSp new mod ord setBg setClrOvrMap">
        <pc:chgData name="Katie Lough" userId="15272b25-06c0-4bd5-8989-e7d694131fbe" providerId="ADAL" clId="{2B44ADC4-35B5-4AA6-9B46-295FA26B66EE}" dt="2023-10-26T11:25:47.411" v="2417" actId="20577"/>
        <pc:sldMkLst>
          <pc:docMk/>
          <pc:sldMk cId="2499668883" sldId="312"/>
        </pc:sldMkLst>
        <pc:spChg chg="mod">
          <ac:chgData name="Katie Lough" userId="15272b25-06c0-4bd5-8989-e7d694131fbe" providerId="ADAL" clId="{2B44ADC4-35B5-4AA6-9B46-295FA26B66EE}" dt="2023-10-26T11:25:47.411" v="2417" actId="20577"/>
          <ac:spMkLst>
            <pc:docMk/>
            <pc:sldMk cId="2499668883" sldId="312"/>
            <ac:spMk id="2" creationId="{A2E2FD94-48DA-BB4A-7D3E-F2B14A109672}"/>
          </ac:spMkLst>
        </pc:spChg>
        <pc:spChg chg="add mod">
          <ac:chgData name="Katie Lough" userId="15272b25-06c0-4bd5-8989-e7d694131fbe" providerId="ADAL" clId="{2B44ADC4-35B5-4AA6-9B46-295FA26B66EE}" dt="2023-10-23T12:38:31.670" v="2163" actId="20577"/>
          <ac:spMkLst>
            <pc:docMk/>
            <pc:sldMk cId="2499668883" sldId="312"/>
            <ac:spMk id="3" creationId="{5CC6C033-EDF1-05A6-D183-F5FE7AA8DC68}"/>
          </ac:spMkLst>
        </pc:spChg>
        <pc:spChg chg="add">
          <ac:chgData name="Katie Lough" userId="15272b25-06c0-4bd5-8989-e7d694131fbe" providerId="ADAL" clId="{2B44ADC4-35B5-4AA6-9B46-295FA26B66EE}" dt="2023-10-23T12:37:25.322" v="2131" actId="26606"/>
          <ac:spMkLst>
            <pc:docMk/>
            <pc:sldMk cId="2499668883" sldId="312"/>
            <ac:spMk id="8" creationId="{049D8DFA-139C-473F-838D-D33ABE8856C7}"/>
          </ac:spMkLst>
        </pc:spChg>
        <pc:spChg chg="add">
          <ac:chgData name="Katie Lough" userId="15272b25-06c0-4bd5-8989-e7d694131fbe" providerId="ADAL" clId="{2B44ADC4-35B5-4AA6-9B46-295FA26B66EE}" dt="2023-10-23T12:37:25.322" v="2131" actId="26606"/>
          <ac:spMkLst>
            <pc:docMk/>
            <pc:sldMk cId="2499668883" sldId="312"/>
            <ac:spMk id="10" creationId="{1A6D86F0-98E0-4468-9315-41BF7B0F2E68}"/>
          </ac:spMkLst>
        </pc:spChg>
        <pc:spChg chg="add">
          <ac:chgData name="Katie Lough" userId="15272b25-06c0-4bd5-8989-e7d694131fbe" providerId="ADAL" clId="{2B44ADC4-35B5-4AA6-9B46-295FA26B66EE}" dt="2023-10-23T12:37:25.322" v="2131" actId="26606"/>
          <ac:spMkLst>
            <pc:docMk/>
            <pc:sldMk cId="2499668883" sldId="312"/>
            <ac:spMk id="12" creationId="{CE957058-57AD-46A9-BAE9-7145CB3504F9}"/>
          </ac:spMkLst>
        </pc:spChg>
      </pc:sldChg>
      <pc:sldChg chg="addSp delSp modSp new mod">
        <pc:chgData name="Katie Lough" userId="15272b25-06c0-4bd5-8989-e7d694131fbe" providerId="ADAL" clId="{2B44ADC4-35B5-4AA6-9B46-295FA26B66EE}" dt="2023-10-26T11:18:36.491" v="2199" actId="20577"/>
        <pc:sldMkLst>
          <pc:docMk/>
          <pc:sldMk cId="3138056561" sldId="313"/>
        </pc:sldMkLst>
        <pc:spChg chg="mod">
          <ac:chgData name="Katie Lough" userId="15272b25-06c0-4bd5-8989-e7d694131fbe" providerId="ADAL" clId="{2B44ADC4-35B5-4AA6-9B46-295FA26B66EE}" dt="2023-10-23T12:36:00.608" v="2129" actId="20577"/>
          <ac:spMkLst>
            <pc:docMk/>
            <pc:sldMk cId="3138056561" sldId="313"/>
            <ac:spMk id="2" creationId="{8E493E8B-99AF-9A96-A784-1F12E5376046}"/>
          </ac:spMkLst>
        </pc:spChg>
        <pc:spChg chg="mod">
          <ac:chgData name="Katie Lough" userId="15272b25-06c0-4bd5-8989-e7d694131fbe" providerId="ADAL" clId="{2B44ADC4-35B5-4AA6-9B46-295FA26B66EE}" dt="2023-10-26T11:18:36.491" v="2199" actId="20577"/>
          <ac:spMkLst>
            <pc:docMk/>
            <pc:sldMk cId="3138056561" sldId="313"/>
            <ac:spMk id="3" creationId="{698FB9D7-B0D7-AC98-E4DD-EC4BBFC5F858}"/>
          </ac:spMkLst>
        </pc:spChg>
        <pc:spChg chg="del">
          <ac:chgData name="Katie Lough" userId="15272b25-06c0-4bd5-8989-e7d694131fbe" providerId="ADAL" clId="{2B44ADC4-35B5-4AA6-9B46-295FA26B66EE}" dt="2023-10-23T12:32:48.379" v="2053" actId="931"/>
          <ac:spMkLst>
            <pc:docMk/>
            <pc:sldMk cId="3138056561" sldId="313"/>
            <ac:spMk id="4" creationId="{38C861FA-15BC-36B7-1B92-115143F72DA1}"/>
          </ac:spMkLst>
        </pc:spChg>
        <pc:spChg chg="add del mod">
          <ac:chgData name="Katie Lough" userId="15272b25-06c0-4bd5-8989-e7d694131fbe" providerId="ADAL" clId="{2B44ADC4-35B5-4AA6-9B46-295FA26B66EE}" dt="2023-10-23T12:34:38.230" v="2055" actId="931"/>
          <ac:spMkLst>
            <pc:docMk/>
            <pc:sldMk cId="3138056561" sldId="313"/>
            <ac:spMk id="8" creationId="{33132467-A7A3-A56F-31D7-89ED46F04926}"/>
          </ac:spMkLst>
        </pc:spChg>
        <pc:picChg chg="add del mod">
          <ac:chgData name="Katie Lough" userId="15272b25-06c0-4bd5-8989-e7d694131fbe" providerId="ADAL" clId="{2B44ADC4-35B5-4AA6-9B46-295FA26B66EE}" dt="2023-10-23T12:33:01.277" v="2054" actId="478"/>
          <ac:picMkLst>
            <pc:docMk/>
            <pc:sldMk cId="3138056561" sldId="313"/>
            <ac:picMk id="6" creationId="{A4FB514B-FACA-AC9E-6826-138F7188245C}"/>
          </ac:picMkLst>
        </pc:picChg>
        <pc:picChg chg="add mod">
          <ac:chgData name="Katie Lough" userId="15272b25-06c0-4bd5-8989-e7d694131fbe" providerId="ADAL" clId="{2B44ADC4-35B5-4AA6-9B46-295FA26B66EE}" dt="2023-10-23T12:34:38.230" v="2055" actId="931"/>
          <ac:picMkLst>
            <pc:docMk/>
            <pc:sldMk cId="3138056561" sldId="313"/>
            <ac:picMk id="10" creationId="{D86A6046-9F13-DB0A-D0C6-A76DA86D6991}"/>
          </ac:picMkLst>
        </pc:picChg>
      </pc:sldChg>
    </pc:docChg>
  </pc:docChgLst>
  <pc:docChgLst>
    <pc:chgData name="Katie Lough" userId="15272b25-06c0-4bd5-8989-e7d694131fbe" providerId="ADAL" clId="{D2F9CE3E-010B-4866-B37F-91AE36BCDF9C}"/>
    <pc:docChg chg="undo custSel modSld">
      <pc:chgData name="Katie Lough" userId="15272b25-06c0-4bd5-8989-e7d694131fbe" providerId="ADAL" clId="{D2F9CE3E-010B-4866-B37F-91AE36BCDF9C}" dt="2023-12-14T14:05:09.445" v="40" actId="1076"/>
      <pc:docMkLst>
        <pc:docMk/>
      </pc:docMkLst>
      <pc:sldChg chg="addSp delSp modSp mod">
        <pc:chgData name="Katie Lough" userId="15272b25-06c0-4bd5-8989-e7d694131fbe" providerId="ADAL" clId="{D2F9CE3E-010B-4866-B37F-91AE36BCDF9C}" dt="2023-12-14T14:02:59.773" v="33" actId="1076"/>
        <pc:sldMkLst>
          <pc:docMk/>
          <pc:sldMk cId="2484081296" sldId="292"/>
        </pc:sldMkLst>
        <pc:picChg chg="add mod modCrop">
          <ac:chgData name="Katie Lough" userId="15272b25-06c0-4bd5-8989-e7d694131fbe" providerId="ADAL" clId="{D2F9CE3E-010B-4866-B37F-91AE36BCDF9C}" dt="2023-12-14T14:01:43.041" v="17" actId="1076"/>
          <ac:picMkLst>
            <pc:docMk/>
            <pc:sldMk cId="2484081296" sldId="292"/>
            <ac:picMk id="4" creationId="{4BFD7DE9-C301-8115-FB88-969495F9A726}"/>
          </ac:picMkLst>
        </pc:picChg>
        <pc:picChg chg="del">
          <ac:chgData name="Katie Lough" userId="15272b25-06c0-4bd5-8989-e7d694131fbe" providerId="ADAL" clId="{D2F9CE3E-010B-4866-B37F-91AE36BCDF9C}" dt="2023-12-14T14:00:59.529" v="7" actId="478"/>
          <ac:picMkLst>
            <pc:docMk/>
            <pc:sldMk cId="2484081296" sldId="292"/>
            <ac:picMk id="5" creationId="{9ADEEE2A-E3A2-AC59-076B-EFEA087F9D6D}"/>
          </ac:picMkLst>
        </pc:picChg>
        <pc:picChg chg="del">
          <ac:chgData name="Katie Lough" userId="15272b25-06c0-4bd5-8989-e7d694131fbe" providerId="ADAL" clId="{D2F9CE3E-010B-4866-B37F-91AE36BCDF9C}" dt="2023-12-14T14:01:45.111" v="18" actId="478"/>
          <ac:picMkLst>
            <pc:docMk/>
            <pc:sldMk cId="2484081296" sldId="292"/>
            <ac:picMk id="7" creationId="{127418B1-4927-1F00-9AFA-044593248C03}"/>
          </ac:picMkLst>
        </pc:picChg>
        <pc:picChg chg="add mod modCrop">
          <ac:chgData name="Katie Lough" userId="15272b25-06c0-4bd5-8989-e7d694131fbe" providerId="ADAL" clId="{D2F9CE3E-010B-4866-B37F-91AE36BCDF9C}" dt="2023-12-14T14:02:59.773" v="33" actId="1076"/>
          <ac:picMkLst>
            <pc:docMk/>
            <pc:sldMk cId="2484081296" sldId="292"/>
            <ac:picMk id="8" creationId="{FA7CEFC5-66C8-4620-FF19-7B79F947EFE1}"/>
          </ac:picMkLst>
        </pc:picChg>
      </pc:sldChg>
      <pc:sldChg chg="addSp delSp modSp mod">
        <pc:chgData name="Katie Lough" userId="15272b25-06c0-4bd5-8989-e7d694131fbe" providerId="ADAL" clId="{D2F9CE3E-010B-4866-B37F-91AE36BCDF9C}" dt="2023-12-14T14:00:36.761" v="6" actId="1076"/>
        <pc:sldMkLst>
          <pc:docMk/>
          <pc:sldMk cId="44014129" sldId="293"/>
        </pc:sldMkLst>
        <pc:picChg chg="del">
          <ac:chgData name="Katie Lough" userId="15272b25-06c0-4bd5-8989-e7d694131fbe" providerId="ADAL" clId="{D2F9CE3E-010B-4866-B37F-91AE36BCDF9C}" dt="2023-12-14T14:00:08.277" v="0" actId="478"/>
          <ac:picMkLst>
            <pc:docMk/>
            <pc:sldMk cId="44014129" sldId="293"/>
            <ac:picMk id="4" creationId="{09961A9C-0178-391A-28BA-70CD3D3122D8}"/>
          </ac:picMkLst>
        </pc:picChg>
        <pc:picChg chg="add mod">
          <ac:chgData name="Katie Lough" userId="15272b25-06c0-4bd5-8989-e7d694131fbe" providerId="ADAL" clId="{D2F9CE3E-010B-4866-B37F-91AE36BCDF9C}" dt="2023-12-14T14:00:36.761" v="6" actId="1076"/>
          <ac:picMkLst>
            <pc:docMk/>
            <pc:sldMk cId="44014129" sldId="293"/>
            <ac:picMk id="5" creationId="{40F1650A-5514-EFBB-E5F9-08F593095A09}"/>
          </ac:picMkLst>
        </pc:picChg>
      </pc:sldChg>
      <pc:sldChg chg="delSp modSp mod">
        <pc:chgData name="Katie Lough" userId="15272b25-06c0-4bd5-8989-e7d694131fbe" providerId="ADAL" clId="{D2F9CE3E-010B-4866-B37F-91AE36BCDF9C}" dt="2023-12-14T14:05:09.445" v="40" actId="1076"/>
        <pc:sldMkLst>
          <pc:docMk/>
          <pc:sldMk cId="4096530905" sldId="294"/>
        </pc:sldMkLst>
        <pc:picChg chg="del">
          <ac:chgData name="Katie Lough" userId="15272b25-06c0-4bd5-8989-e7d694131fbe" providerId="ADAL" clId="{D2F9CE3E-010B-4866-B37F-91AE36BCDF9C}" dt="2023-12-14T14:04:38.952" v="34" actId="478"/>
          <ac:picMkLst>
            <pc:docMk/>
            <pc:sldMk cId="4096530905" sldId="294"/>
            <ac:picMk id="4" creationId="{7EE06068-47D0-C945-6B01-507604FBD4D5}"/>
          </ac:picMkLst>
        </pc:picChg>
        <pc:picChg chg="mod">
          <ac:chgData name="Katie Lough" userId="15272b25-06c0-4bd5-8989-e7d694131fbe" providerId="ADAL" clId="{D2F9CE3E-010B-4866-B37F-91AE36BCDF9C}" dt="2023-12-14T14:05:05.993" v="39" actId="1076"/>
          <ac:picMkLst>
            <pc:docMk/>
            <pc:sldMk cId="4096530905" sldId="294"/>
            <ac:picMk id="5" creationId="{9ADEEE2A-E3A2-AC59-076B-EFEA087F9D6D}"/>
          </ac:picMkLst>
        </pc:picChg>
        <pc:picChg chg="mod">
          <ac:chgData name="Katie Lough" userId="15272b25-06c0-4bd5-8989-e7d694131fbe" providerId="ADAL" clId="{D2F9CE3E-010B-4866-B37F-91AE36BCDF9C}" dt="2023-12-14T14:05:03.541" v="38" actId="1076"/>
          <ac:picMkLst>
            <pc:docMk/>
            <pc:sldMk cId="4096530905" sldId="294"/>
            <ac:picMk id="8" creationId="{6E59F4B8-6507-9031-4125-E6D978D9C7E1}"/>
          </ac:picMkLst>
        </pc:picChg>
        <pc:picChg chg="mod">
          <ac:chgData name="Katie Lough" userId="15272b25-06c0-4bd5-8989-e7d694131fbe" providerId="ADAL" clId="{D2F9CE3E-010B-4866-B37F-91AE36BCDF9C}" dt="2023-12-14T14:05:09.445" v="40" actId="1076"/>
          <ac:picMkLst>
            <pc:docMk/>
            <pc:sldMk cId="4096530905" sldId="294"/>
            <ac:picMk id="10" creationId="{C83F2FF9-7B42-FCAD-6DB1-A1BD2D4F2248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D1D852-0091-4C8C-A605-6E6F3366D59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A77C315-49CE-4555-B0B4-EC10C9FACAD4}">
      <dgm:prSet/>
      <dgm:spPr/>
      <dgm:t>
        <a:bodyPr/>
        <a:lstStyle/>
        <a:p>
          <a:pPr>
            <a:defRPr cap="all"/>
          </a:pPr>
          <a:r>
            <a:rPr lang="en-US"/>
            <a:t>Build the team</a:t>
          </a:r>
        </a:p>
      </dgm:t>
    </dgm:pt>
    <dgm:pt modelId="{3C056B93-7C48-438F-B0AB-27FDCF1C0C4B}" type="parTrans" cxnId="{C2464903-49F4-4E6F-A53D-030A3C9A9B7D}">
      <dgm:prSet/>
      <dgm:spPr/>
      <dgm:t>
        <a:bodyPr/>
        <a:lstStyle/>
        <a:p>
          <a:endParaRPr lang="en-US"/>
        </a:p>
      </dgm:t>
    </dgm:pt>
    <dgm:pt modelId="{B2220BC9-1D4A-476F-83AE-5EE8ABAC33AA}" type="sibTrans" cxnId="{C2464903-49F4-4E6F-A53D-030A3C9A9B7D}">
      <dgm:prSet/>
      <dgm:spPr/>
      <dgm:t>
        <a:bodyPr/>
        <a:lstStyle/>
        <a:p>
          <a:endParaRPr lang="en-US"/>
        </a:p>
      </dgm:t>
    </dgm:pt>
    <dgm:pt modelId="{3CF5F674-783C-45E5-B461-7DF742CDF97C}">
      <dgm:prSet/>
      <dgm:spPr/>
      <dgm:t>
        <a:bodyPr/>
        <a:lstStyle/>
        <a:p>
          <a:pPr>
            <a:defRPr cap="all"/>
          </a:pPr>
          <a:r>
            <a:rPr lang="en-US"/>
            <a:t>Prepare the team</a:t>
          </a:r>
        </a:p>
      </dgm:t>
    </dgm:pt>
    <dgm:pt modelId="{AFC8FEC6-7082-4609-A4C6-AE63F3F2D725}" type="parTrans" cxnId="{F922775F-3570-41B7-B342-6ADAFBDA0466}">
      <dgm:prSet/>
      <dgm:spPr/>
      <dgm:t>
        <a:bodyPr/>
        <a:lstStyle/>
        <a:p>
          <a:endParaRPr lang="en-US"/>
        </a:p>
      </dgm:t>
    </dgm:pt>
    <dgm:pt modelId="{D78970AC-6207-415C-8E61-50769F6CFD26}" type="sibTrans" cxnId="{F922775F-3570-41B7-B342-6ADAFBDA0466}">
      <dgm:prSet/>
      <dgm:spPr/>
      <dgm:t>
        <a:bodyPr/>
        <a:lstStyle/>
        <a:p>
          <a:endParaRPr lang="en-US"/>
        </a:p>
      </dgm:t>
    </dgm:pt>
    <dgm:pt modelId="{5E907561-CA60-4B51-A582-00D75FDC323A}">
      <dgm:prSet/>
      <dgm:spPr/>
      <dgm:t>
        <a:bodyPr/>
        <a:lstStyle/>
        <a:p>
          <a:pPr>
            <a:defRPr cap="all"/>
          </a:pPr>
          <a:r>
            <a:rPr lang="en-US"/>
            <a:t>Fundraising </a:t>
          </a:r>
        </a:p>
      </dgm:t>
    </dgm:pt>
    <dgm:pt modelId="{9E895AAF-F784-42ED-9B57-C742EA3CAA26}" type="parTrans" cxnId="{6A2CCD09-90DC-45F5-B994-204D31962DCC}">
      <dgm:prSet/>
      <dgm:spPr/>
      <dgm:t>
        <a:bodyPr/>
        <a:lstStyle/>
        <a:p>
          <a:endParaRPr lang="en-US"/>
        </a:p>
      </dgm:t>
    </dgm:pt>
    <dgm:pt modelId="{77DE8898-F2FA-40D4-B02B-365AF903DDD4}" type="sibTrans" cxnId="{6A2CCD09-90DC-45F5-B994-204D31962DCC}">
      <dgm:prSet/>
      <dgm:spPr/>
      <dgm:t>
        <a:bodyPr/>
        <a:lstStyle/>
        <a:p>
          <a:endParaRPr lang="en-US"/>
        </a:p>
      </dgm:t>
    </dgm:pt>
    <dgm:pt modelId="{94980D06-37E6-4171-96EC-45AC725475D3}">
      <dgm:prSet/>
      <dgm:spPr/>
      <dgm:t>
        <a:bodyPr/>
        <a:lstStyle/>
        <a:p>
          <a:pPr>
            <a:defRPr cap="all"/>
          </a:pPr>
          <a:r>
            <a:rPr lang="en-US"/>
            <a:t>On-the-ground leadership</a:t>
          </a:r>
        </a:p>
      </dgm:t>
    </dgm:pt>
    <dgm:pt modelId="{2D753481-87BE-480A-BDAF-2C117B3F7F0E}" type="parTrans" cxnId="{E947EA39-C484-44F8-9B3B-A1FA80B07F60}">
      <dgm:prSet/>
      <dgm:spPr/>
      <dgm:t>
        <a:bodyPr/>
        <a:lstStyle/>
        <a:p>
          <a:endParaRPr lang="en-US"/>
        </a:p>
      </dgm:t>
    </dgm:pt>
    <dgm:pt modelId="{4DB18B9B-B2DA-4C80-83BA-A050AC0496F8}" type="sibTrans" cxnId="{E947EA39-C484-44F8-9B3B-A1FA80B07F60}">
      <dgm:prSet/>
      <dgm:spPr/>
      <dgm:t>
        <a:bodyPr/>
        <a:lstStyle/>
        <a:p>
          <a:endParaRPr lang="en-US"/>
        </a:p>
      </dgm:t>
    </dgm:pt>
    <dgm:pt modelId="{7C49638F-589B-462B-81C8-0BE4ACCA514D}" type="pres">
      <dgm:prSet presAssocID="{F7D1D852-0091-4C8C-A605-6E6F3366D59A}" presName="root" presStyleCnt="0">
        <dgm:presLayoutVars>
          <dgm:dir/>
          <dgm:resizeHandles val="exact"/>
        </dgm:presLayoutVars>
      </dgm:prSet>
      <dgm:spPr/>
    </dgm:pt>
    <dgm:pt modelId="{75352425-75F9-4FB2-8CF2-40836E585669}" type="pres">
      <dgm:prSet presAssocID="{0A77C315-49CE-4555-B0B4-EC10C9FACAD4}" presName="compNode" presStyleCnt="0"/>
      <dgm:spPr/>
    </dgm:pt>
    <dgm:pt modelId="{AE040A05-F3F0-43BF-BA78-33F8CC15251E}" type="pres">
      <dgm:prSet presAssocID="{0A77C315-49CE-4555-B0B4-EC10C9FACAD4}" presName="iconBgRect" presStyleLbl="bgShp" presStyleIdx="0" presStyleCnt="4"/>
      <dgm:spPr/>
    </dgm:pt>
    <dgm:pt modelId="{0B90F987-FFAD-468D-9F50-B07FF0369156}" type="pres">
      <dgm:prSet presAssocID="{0A77C315-49CE-4555-B0B4-EC10C9FACAD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utline"/>
        </a:ext>
      </dgm:extLst>
    </dgm:pt>
    <dgm:pt modelId="{5FE848E2-FD80-4815-A366-773C08EC11DE}" type="pres">
      <dgm:prSet presAssocID="{0A77C315-49CE-4555-B0B4-EC10C9FACAD4}" presName="spaceRect" presStyleCnt="0"/>
      <dgm:spPr/>
    </dgm:pt>
    <dgm:pt modelId="{577DEED9-A6E8-4202-B26A-771B2D849986}" type="pres">
      <dgm:prSet presAssocID="{0A77C315-49CE-4555-B0B4-EC10C9FACAD4}" presName="textRect" presStyleLbl="revTx" presStyleIdx="0" presStyleCnt="4">
        <dgm:presLayoutVars>
          <dgm:chMax val="1"/>
          <dgm:chPref val="1"/>
        </dgm:presLayoutVars>
      </dgm:prSet>
      <dgm:spPr/>
    </dgm:pt>
    <dgm:pt modelId="{2F08A899-410E-4607-A28A-EB62339DB37F}" type="pres">
      <dgm:prSet presAssocID="{B2220BC9-1D4A-476F-83AE-5EE8ABAC33AA}" presName="sibTrans" presStyleCnt="0"/>
      <dgm:spPr/>
    </dgm:pt>
    <dgm:pt modelId="{CD64EB6B-A99C-4C50-9CC2-21713E5EE8EA}" type="pres">
      <dgm:prSet presAssocID="{3CF5F674-783C-45E5-B461-7DF742CDF97C}" presName="compNode" presStyleCnt="0"/>
      <dgm:spPr/>
    </dgm:pt>
    <dgm:pt modelId="{CC348302-2610-4AFE-9D2E-FA4EC9C8B4D0}" type="pres">
      <dgm:prSet presAssocID="{3CF5F674-783C-45E5-B461-7DF742CDF97C}" presName="iconBgRect" presStyleLbl="bgShp" presStyleIdx="1" presStyleCnt="4"/>
      <dgm:spPr/>
    </dgm:pt>
    <dgm:pt modelId="{3856562A-CFE4-42CA-BB18-F9DC428894F8}" type="pres">
      <dgm:prSet presAssocID="{3CF5F674-783C-45E5-B461-7DF742CDF97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 outline"/>
        </a:ext>
      </dgm:extLst>
    </dgm:pt>
    <dgm:pt modelId="{40D06D09-9782-46A6-9F7F-A13D1EDF96A4}" type="pres">
      <dgm:prSet presAssocID="{3CF5F674-783C-45E5-B461-7DF742CDF97C}" presName="spaceRect" presStyleCnt="0"/>
      <dgm:spPr/>
    </dgm:pt>
    <dgm:pt modelId="{C7E4352A-78A3-4FA4-9A26-A04C0C537325}" type="pres">
      <dgm:prSet presAssocID="{3CF5F674-783C-45E5-B461-7DF742CDF97C}" presName="textRect" presStyleLbl="revTx" presStyleIdx="1" presStyleCnt="4">
        <dgm:presLayoutVars>
          <dgm:chMax val="1"/>
          <dgm:chPref val="1"/>
        </dgm:presLayoutVars>
      </dgm:prSet>
      <dgm:spPr/>
    </dgm:pt>
    <dgm:pt modelId="{CCC50959-C26C-4A84-8344-8DDF525B4AD1}" type="pres">
      <dgm:prSet presAssocID="{D78970AC-6207-415C-8E61-50769F6CFD26}" presName="sibTrans" presStyleCnt="0"/>
      <dgm:spPr/>
    </dgm:pt>
    <dgm:pt modelId="{196521F2-62D7-474A-95DF-BD440D5254C0}" type="pres">
      <dgm:prSet presAssocID="{5E907561-CA60-4B51-A582-00D75FDC323A}" presName="compNode" presStyleCnt="0"/>
      <dgm:spPr/>
    </dgm:pt>
    <dgm:pt modelId="{C2255EC0-E7F8-4579-B22E-97927CC4B042}" type="pres">
      <dgm:prSet presAssocID="{5E907561-CA60-4B51-A582-00D75FDC323A}" presName="iconBgRect" presStyleLbl="bgShp" presStyleIdx="2" presStyleCnt="4"/>
      <dgm:spPr/>
    </dgm:pt>
    <dgm:pt modelId="{F137567E-CFC3-427D-B424-B28BA56816F6}" type="pres">
      <dgm:prSet presAssocID="{5E907561-CA60-4B51-A582-00D75FDC323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 outline"/>
        </a:ext>
      </dgm:extLst>
    </dgm:pt>
    <dgm:pt modelId="{C3509452-9979-4046-BD83-EF3856969C74}" type="pres">
      <dgm:prSet presAssocID="{5E907561-CA60-4B51-A582-00D75FDC323A}" presName="spaceRect" presStyleCnt="0"/>
      <dgm:spPr/>
    </dgm:pt>
    <dgm:pt modelId="{2D9AABE8-3318-4AE7-9316-1FE46A03C1CD}" type="pres">
      <dgm:prSet presAssocID="{5E907561-CA60-4B51-A582-00D75FDC323A}" presName="textRect" presStyleLbl="revTx" presStyleIdx="2" presStyleCnt="4">
        <dgm:presLayoutVars>
          <dgm:chMax val="1"/>
          <dgm:chPref val="1"/>
        </dgm:presLayoutVars>
      </dgm:prSet>
      <dgm:spPr/>
    </dgm:pt>
    <dgm:pt modelId="{99B3CEC3-521D-4468-A141-C4EC4200164C}" type="pres">
      <dgm:prSet presAssocID="{77DE8898-F2FA-40D4-B02B-365AF903DDD4}" presName="sibTrans" presStyleCnt="0"/>
      <dgm:spPr/>
    </dgm:pt>
    <dgm:pt modelId="{3009B7B1-4AA0-41E0-81B9-E223A70AE163}" type="pres">
      <dgm:prSet presAssocID="{94980D06-37E6-4171-96EC-45AC725475D3}" presName="compNode" presStyleCnt="0"/>
      <dgm:spPr/>
    </dgm:pt>
    <dgm:pt modelId="{664D1B1C-6FB3-4CEB-9ADB-8D2E2D9D263B}" type="pres">
      <dgm:prSet presAssocID="{94980D06-37E6-4171-96EC-45AC725475D3}" presName="iconBgRect" presStyleLbl="bgShp" presStyleIdx="3" presStyleCnt="4"/>
      <dgm:spPr/>
    </dgm:pt>
    <dgm:pt modelId="{7057EF04-CE08-45CD-86BE-01199F896CFF}" type="pres">
      <dgm:prSet presAssocID="{94980D06-37E6-4171-96EC-45AC725475D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ro Female outline"/>
        </a:ext>
      </dgm:extLst>
    </dgm:pt>
    <dgm:pt modelId="{D1C49AC4-6AAE-4FC2-94FE-A4E9CDF1C763}" type="pres">
      <dgm:prSet presAssocID="{94980D06-37E6-4171-96EC-45AC725475D3}" presName="spaceRect" presStyleCnt="0"/>
      <dgm:spPr/>
    </dgm:pt>
    <dgm:pt modelId="{AFC3E2A6-9273-40C9-8B77-135C221A361F}" type="pres">
      <dgm:prSet presAssocID="{94980D06-37E6-4171-96EC-45AC725475D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2464903-49F4-4E6F-A53D-030A3C9A9B7D}" srcId="{F7D1D852-0091-4C8C-A605-6E6F3366D59A}" destId="{0A77C315-49CE-4555-B0B4-EC10C9FACAD4}" srcOrd="0" destOrd="0" parTransId="{3C056B93-7C48-438F-B0AB-27FDCF1C0C4B}" sibTransId="{B2220BC9-1D4A-476F-83AE-5EE8ABAC33AA}"/>
    <dgm:cxn modelId="{6A2CCD09-90DC-45F5-B994-204D31962DCC}" srcId="{F7D1D852-0091-4C8C-A605-6E6F3366D59A}" destId="{5E907561-CA60-4B51-A582-00D75FDC323A}" srcOrd="2" destOrd="0" parTransId="{9E895AAF-F784-42ED-9B57-C742EA3CAA26}" sibTransId="{77DE8898-F2FA-40D4-B02B-365AF903DDD4}"/>
    <dgm:cxn modelId="{2123940E-7AFD-4A48-9C75-A2AF5C8CBF36}" type="presOf" srcId="{3CF5F674-783C-45E5-B461-7DF742CDF97C}" destId="{C7E4352A-78A3-4FA4-9A26-A04C0C537325}" srcOrd="0" destOrd="0" presId="urn:microsoft.com/office/officeart/2018/5/layout/IconCircleLabelList"/>
    <dgm:cxn modelId="{E947EA39-C484-44F8-9B3B-A1FA80B07F60}" srcId="{F7D1D852-0091-4C8C-A605-6E6F3366D59A}" destId="{94980D06-37E6-4171-96EC-45AC725475D3}" srcOrd="3" destOrd="0" parTransId="{2D753481-87BE-480A-BDAF-2C117B3F7F0E}" sibTransId="{4DB18B9B-B2DA-4C80-83BA-A050AC0496F8}"/>
    <dgm:cxn modelId="{F922775F-3570-41B7-B342-6ADAFBDA0466}" srcId="{F7D1D852-0091-4C8C-A605-6E6F3366D59A}" destId="{3CF5F674-783C-45E5-B461-7DF742CDF97C}" srcOrd="1" destOrd="0" parTransId="{AFC8FEC6-7082-4609-A4C6-AE63F3F2D725}" sibTransId="{D78970AC-6207-415C-8E61-50769F6CFD26}"/>
    <dgm:cxn modelId="{66975F7B-2F97-440C-AF92-F58572767949}" type="presOf" srcId="{0A77C315-49CE-4555-B0B4-EC10C9FACAD4}" destId="{577DEED9-A6E8-4202-B26A-771B2D849986}" srcOrd="0" destOrd="0" presId="urn:microsoft.com/office/officeart/2018/5/layout/IconCircleLabelList"/>
    <dgm:cxn modelId="{FB1C469F-3822-4635-8AC5-0822ED6BCFF6}" type="presOf" srcId="{5E907561-CA60-4B51-A582-00D75FDC323A}" destId="{2D9AABE8-3318-4AE7-9316-1FE46A03C1CD}" srcOrd="0" destOrd="0" presId="urn:microsoft.com/office/officeart/2018/5/layout/IconCircleLabelList"/>
    <dgm:cxn modelId="{35BF1FD4-C003-4085-8CEE-DB0649224F7D}" type="presOf" srcId="{94980D06-37E6-4171-96EC-45AC725475D3}" destId="{AFC3E2A6-9273-40C9-8B77-135C221A361F}" srcOrd="0" destOrd="0" presId="urn:microsoft.com/office/officeart/2018/5/layout/IconCircleLabelList"/>
    <dgm:cxn modelId="{BDE390D8-1CDD-49D5-B333-93501BA7A5C9}" type="presOf" srcId="{F7D1D852-0091-4C8C-A605-6E6F3366D59A}" destId="{7C49638F-589B-462B-81C8-0BE4ACCA514D}" srcOrd="0" destOrd="0" presId="urn:microsoft.com/office/officeart/2018/5/layout/IconCircleLabelList"/>
    <dgm:cxn modelId="{17596F7D-592D-4CB9-91B2-E5A0BD034452}" type="presParOf" srcId="{7C49638F-589B-462B-81C8-0BE4ACCA514D}" destId="{75352425-75F9-4FB2-8CF2-40836E585669}" srcOrd="0" destOrd="0" presId="urn:microsoft.com/office/officeart/2018/5/layout/IconCircleLabelList"/>
    <dgm:cxn modelId="{D967745F-B744-4C9A-B06A-DC20CA9EABB8}" type="presParOf" srcId="{75352425-75F9-4FB2-8CF2-40836E585669}" destId="{AE040A05-F3F0-43BF-BA78-33F8CC15251E}" srcOrd="0" destOrd="0" presId="urn:microsoft.com/office/officeart/2018/5/layout/IconCircleLabelList"/>
    <dgm:cxn modelId="{08959298-EA9C-4EBB-B01F-2CB63FA3DE57}" type="presParOf" srcId="{75352425-75F9-4FB2-8CF2-40836E585669}" destId="{0B90F987-FFAD-468D-9F50-B07FF0369156}" srcOrd="1" destOrd="0" presId="urn:microsoft.com/office/officeart/2018/5/layout/IconCircleLabelList"/>
    <dgm:cxn modelId="{31EA1E06-C6F0-408B-A272-C950A4468FFC}" type="presParOf" srcId="{75352425-75F9-4FB2-8CF2-40836E585669}" destId="{5FE848E2-FD80-4815-A366-773C08EC11DE}" srcOrd="2" destOrd="0" presId="urn:microsoft.com/office/officeart/2018/5/layout/IconCircleLabelList"/>
    <dgm:cxn modelId="{494F244B-6EC6-439E-974D-69FFF3F5207B}" type="presParOf" srcId="{75352425-75F9-4FB2-8CF2-40836E585669}" destId="{577DEED9-A6E8-4202-B26A-771B2D849986}" srcOrd="3" destOrd="0" presId="urn:microsoft.com/office/officeart/2018/5/layout/IconCircleLabelList"/>
    <dgm:cxn modelId="{FF3C455F-7C16-4DB7-A692-409131C8E22A}" type="presParOf" srcId="{7C49638F-589B-462B-81C8-0BE4ACCA514D}" destId="{2F08A899-410E-4607-A28A-EB62339DB37F}" srcOrd="1" destOrd="0" presId="urn:microsoft.com/office/officeart/2018/5/layout/IconCircleLabelList"/>
    <dgm:cxn modelId="{4A05EAAA-9216-47A2-B121-D56DEBA22291}" type="presParOf" srcId="{7C49638F-589B-462B-81C8-0BE4ACCA514D}" destId="{CD64EB6B-A99C-4C50-9CC2-21713E5EE8EA}" srcOrd="2" destOrd="0" presId="urn:microsoft.com/office/officeart/2018/5/layout/IconCircleLabelList"/>
    <dgm:cxn modelId="{26E63AA7-A6AF-405D-98A7-67ED1FB52CD0}" type="presParOf" srcId="{CD64EB6B-A99C-4C50-9CC2-21713E5EE8EA}" destId="{CC348302-2610-4AFE-9D2E-FA4EC9C8B4D0}" srcOrd="0" destOrd="0" presId="urn:microsoft.com/office/officeart/2018/5/layout/IconCircleLabelList"/>
    <dgm:cxn modelId="{1E644A03-B680-4BA1-8B7B-35DB2E7CAC05}" type="presParOf" srcId="{CD64EB6B-A99C-4C50-9CC2-21713E5EE8EA}" destId="{3856562A-CFE4-42CA-BB18-F9DC428894F8}" srcOrd="1" destOrd="0" presId="urn:microsoft.com/office/officeart/2018/5/layout/IconCircleLabelList"/>
    <dgm:cxn modelId="{F845641F-CFD1-4A54-932A-1CD70AC7C41D}" type="presParOf" srcId="{CD64EB6B-A99C-4C50-9CC2-21713E5EE8EA}" destId="{40D06D09-9782-46A6-9F7F-A13D1EDF96A4}" srcOrd="2" destOrd="0" presId="urn:microsoft.com/office/officeart/2018/5/layout/IconCircleLabelList"/>
    <dgm:cxn modelId="{4CDC5BEC-55C7-4D90-A846-CE106FA70BF3}" type="presParOf" srcId="{CD64EB6B-A99C-4C50-9CC2-21713E5EE8EA}" destId="{C7E4352A-78A3-4FA4-9A26-A04C0C537325}" srcOrd="3" destOrd="0" presId="urn:microsoft.com/office/officeart/2018/5/layout/IconCircleLabelList"/>
    <dgm:cxn modelId="{351C2C9C-1B9D-4445-B2DD-781E641C23E9}" type="presParOf" srcId="{7C49638F-589B-462B-81C8-0BE4ACCA514D}" destId="{CCC50959-C26C-4A84-8344-8DDF525B4AD1}" srcOrd="3" destOrd="0" presId="urn:microsoft.com/office/officeart/2018/5/layout/IconCircleLabelList"/>
    <dgm:cxn modelId="{345891D4-CA16-4AA4-9B93-ABC9D274632F}" type="presParOf" srcId="{7C49638F-589B-462B-81C8-0BE4ACCA514D}" destId="{196521F2-62D7-474A-95DF-BD440D5254C0}" srcOrd="4" destOrd="0" presId="urn:microsoft.com/office/officeart/2018/5/layout/IconCircleLabelList"/>
    <dgm:cxn modelId="{37DB0C77-ACBC-4301-85FC-0334BAACEA2C}" type="presParOf" srcId="{196521F2-62D7-474A-95DF-BD440D5254C0}" destId="{C2255EC0-E7F8-4579-B22E-97927CC4B042}" srcOrd="0" destOrd="0" presId="urn:microsoft.com/office/officeart/2018/5/layout/IconCircleLabelList"/>
    <dgm:cxn modelId="{866EB1A4-7831-46D2-9120-7C51D6D34280}" type="presParOf" srcId="{196521F2-62D7-474A-95DF-BD440D5254C0}" destId="{F137567E-CFC3-427D-B424-B28BA56816F6}" srcOrd="1" destOrd="0" presId="urn:microsoft.com/office/officeart/2018/5/layout/IconCircleLabelList"/>
    <dgm:cxn modelId="{EF63DAF0-2DAC-4291-BE5D-A04E0F3EA4A0}" type="presParOf" srcId="{196521F2-62D7-474A-95DF-BD440D5254C0}" destId="{C3509452-9979-4046-BD83-EF3856969C74}" srcOrd="2" destOrd="0" presId="urn:microsoft.com/office/officeart/2018/5/layout/IconCircleLabelList"/>
    <dgm:cxn modelId="{7C7AE515-7C1C-40BE-970D-64D6AC721993}" type="presParOf" srcId="{196521F2-62D7-474A-95DF-BD440D5254C0}" destId="{2D9AABE8-3318-4AE7-9316-1FE46A03C1CD}" srcOrd="3" destOrd="0" presId="urn:microsoft.com/office/officeart/2018/5/layout/IconCircleLabelList"/>
    <dgm:cxn modelId="{0EFF5E22-25AF-4E63-AE10-AF810A639DC8}" type="presParOf" srcId="{7C49638F-589B-462B-81C8-0BE4ACCA514D}" destId="{99B3CEC3-521D-4468-A141-C4EC4200164C}" srcOrd="5" destOrd="0" presId="urn:microsoft.com/office/officeart/2018/5/layout/IconCircleLabelList"/>
    <dgm:cxn modelId="{1AA59FD0-D040-4801-8ABB-38C51D6266AC}" type="presParOf" srcId="{7C49638F-589B-462B-81C8-0BE4ACCA514D}" destId="{3009B7B1-4AA0-41E0-81B9-E223A70AE163}" srcOrd="6" destOrd="0" presId="urn:microsoft.com/office/officeart/2018/5/layout/IconCircleLabelList"/>
    <dgm:cxn modelId="{2C73719C-391F-47A2-9439-B091E6B65CD2}" type="presParOf" srcId="{3009B7B1-4AA0-41E0-81B9-E223A70AE163}" destId="{664D1B1C-6FB3-4CEB-9ADB-8D2E2D9D263B}" srcOrd="0" destOrd="0" presId="urn:microsoft.com/office/officeart/2018/5/layout/IconCircleLabelList"/>
    <dgm:cxn modelId="{1093C14C-7D4C-4E9C-A576-C9024ED19BCA}" type="presParOf" srcId="{3009B7B1-4AA0-41E0-81B9-E223A70AE163}" destId="{7057EF04-CE08-45CD-86BE-01199F896CFF}" srcOrd="1" destOrd="0" presId="urn:microsoft.com/office/officeart/2018/5/layout/IconCircleLabelList"/>
    <dgm:cxn modelId="{44193EF6-3421-4569-87CB-4ED62176B467}" type="presParOf" srcId="{3009B7B1-4AA0-41E0-81B9-E223A70AE163}" destId="{D1C49AC4-6AAE-4FC2-94FE-A4E9CDF1C763}" srcOrd="2" destOrd="0" presId="urn:microsoft.com/office/officeart/2018/5/layout/IconCircleLabelList"/>
    <dgm:cxn modelId="{A29197E6-4844-4798-8C63-06C2E05D2EC1}" type="presParOf" srcId="{3009B7B1-4AA0-41E0-81B9-E223A70AE163}" destId="{AFC3E2A6-9273-40C9-8B77-135C221A361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7FA446-D404-4EC7-9CD1-43A89FFD0A3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6CBCF2-F386-439E-9E2F-32ACB3D36951}">
      <dgm:prSet phldrT="[Text]"/>
      <dgm:spPr/>
      <dgm:t>
        <a:bodyPr/>
        <a:lstStyle/>
        <a:p>
          <a:r>
            <a:rPr lang="en-US" dirty="0"/>
            <a:t>Informational Email</a:t>
          </a:r>
        </a:p>
      </dgm:t>
    </dgm:pt>
    <dgm:pt modelId="{5B4A3BBA-E134-46D1-80E3-8695038DA28B}" type="parTrans" cxnId="{EA422542-89E7-4B9E-9C87-0CD91FC032E4}">
      <dgm:prSet/>
      <dgm:spPr/>
      <dgm:t>
        <a:bodyPr/>
        <a:lstStyle/>
        <a:p>
          <a:endParaRPr lang="en-US"/>
        </a:p>
      </dgm:t>
    </dgm:pt>
    <dgm:pt modelId="{C326D671-FEB5-4E6C-BC70-3EE86798ECCB}" type="sibTrans" cxnId="{EA422542-89E7-4B9E-9C87-0CD91FC032E4}">
      <dgm:prSet/>
      <dgm:spPr/>
      <dgm:t>
        <a:bodyPr/>
        <a:lstStyle/>
        <a:p>
          <a:endParaRPr lang="en-US"/>
        </a:p>
      </dgm:t>
    </dgm:pt>
    <dgm:pt modelId="{E88062A0-B874-4175-B655-5F7062470D06}">
      <dgm:prSet phldrT="[Text]"/>
      <dgm:spPr/>
      <dgm:t>
        <a:bodyPr/>
        <a:lstStyle/>
        <a:p>
          <a:r>
            <a:rPr lang="en-US" dirty="0"/>
            <a:t>Provided by Katie</a:t>
          </a:r>
        </a:p>
      </dgm:t>
    </dgm:pt>
    <dgm:pt modelId="{6654931A-F019-4486-961A-C085425AFD32}" type="parTrans" cxnId="{21BF961D-265D-401A-A3F3-113311355E80}">
      <dgm:prSet/>
      <dgm:spPr/>
      <dgm:t>
        <a:bodyPr/>
        <a:lstStyle/>
        <a:p>
          <a:endParaRPr lang="en-US"/>
        </a:p>
      </dgm:t>
    </dgm:pt>
    <dgm:pt modelId="{93ED5D0A-624E-4FDE-BB5B-893C6425186F}" type="sibTrans" cxnId="{21BF961D-265D-401A-A3F3-113311355E80}">
      <dgm:prSet/>
      <dgm:spPr/>
      <dgm:t>
        <a:bodyPr/>
        <a:lstStyle/>
        <a:p>
          <a:endParaRPr lang="en-US"/>
        </a:p>
      </dgm:t>
    </dgm:pt>
    <dgm:pt modelId="{755ED502-26F2-4005-8B44-6D7031485EBA}">
      <dgm:prSet phldrT="[Text]"/>
      <dgm:spPr/>
      <dgm:t>
        <a:bodyPr/>
        <a:lstStyle/>
        <a:p>
          <a:r>
            <a:rPr lang="en-US" dirty="0"/>
            <a:t>Team Meetings</a:t>
          </a:r>
        </a:p>
      </dgm:t>
    </dgm:pt>
    <dgm:pt modelId="{1A9E5B88-1394-4891-8E3B-A227985C01E8}" type="parTrans" cxnId="{14832779-F8AA-445E-8B9B-67238DB461A9}">
      <dgm:prSet/>
      <dgm:spPr/>
      <dgm:t>
        <a:bodyPr/>
        <a:lstStyle/>
        <a:p>
          <a:endParaRPr lang="en-US"/>
        </a:p>
      </dgm:t>
    </dgm:pt>
    <dgm:pt modelId="{F612A653-76BA-4E6B-8BED-1A7699C4BC64}" type="sibTrans" cxnId="{14832779-F8AA-445E-8B9B-67238DB461A9}">
      <dgm:prSet/>
      <dgm:spPr/>
      <dgm:t>
        <a:bodyPr/>
        <a:lstStyle/>
        <a:p>
          <a:endParaRPr lang="en-US"/>
        </a:p>
      </dgm:t>
    </dgm:pt>
    <dgm:pt modelId="{3CA72E4E-9F12-41C8-92E7-2B1229CA2A53}">
      <dgm:prSet phldrT="[Text]"/>
      <dgm:spPr/>
      <dgm:t>
        <a:bodyPr/>
        <a:lstStyle/>
        <a:p>
          <a:r>
            <a:rPr lang="en-US" dirty="0"/>
            <a:t>3 Team Meetings: PowerPoint presentations on the website’s team leader page</a:t>
          </a:r>
        </a:p>
      </dgm:t>
    </dgm:pt>
    <dgm:pt modelId="{25896F97-A7E8-4094-8A2E-DC0EEE1BC7F8}" type="parTrans" cxnId="{0D5EBF56-A3C8-471E-8A4D-CF36240BE0F2}">
      <dgm:prSet/>
      <dgm:spPr/>
      <dgm:t>
        <a:bodyPr/>
        <a:lstStyle/>
        <a:p>
          <a:endParaRPr lang="en-US"/>
        </a:p>
      </dgm:t>
    </dgm:pt>
    <dgm:pt modelId="{F440677D-D4E0-4D16-9EC8-E0BDDD061294}" type="sibTrans" cxnId="{0D5EBF56-A3C8-471E-8A4D-CF36240BE0F2}">
      <dgm:prSet/>
      <dgm:spPr/>
      <dgm:t>
        <a:bodyPr/>
        <a:lstStyle/>
        <a:p>
          <a:endParaRPr lang="en-US"/>
        </a:p>
      </dgm:t>
    </dgm:pt>
    <dgm:pt modelId="{B2D67549-E3E8-4B5D-89B8-FA03E2ACD1C5}">
      <dgm:prSet phldrT="[Text]"/>
      <dgm:spPr/>
      <dgm:t>
        <a:bodyPr/>
        <a:lstStyle/>
        <a:p>
          <a:r>
            <a:rPr lang="en-US" dirty="0"/>
            <a:t>1 Medical Meeting with Patti</a:t>
          </a:r>
        </a:p>
      </dgm:t>
    </dgm:pt>
    <dgm:pt modelId="{D3B3883D-153F-4553-8D6D-D484E433D567}" type="parTrans" cxnId="{31085A69-07A8-4F20-A0D3-06F41F039DA9}">
      <dgm:prSet/>
      <dgm:spPr/>
      <dgm:t>
        <a:bodyPr/>
        <a:lstStyle/>
        <a:p>
          <a:endParaRPr lang="en-US"/>
        </a:p>
      </dgm:t>
    </dgm:pt>
    <dgm:pt modelId="{A3AA267C-C0C1-4C4E-9B29-D3534E5619AB}" type="sibTrans" cxnId="{31085A69-07A8-4F20-A0D3-06F41F039DA9}">
      <dgm:prSet/>
      <dgm:spPr/>
      <dgm:t>
        <a:bodyPr/>
        <a:lstStyle/>
        <a:p>
          <a:endParaRPr lang="en-US"/>
        </a:p>
      </dgm:t>
    </dgm:pt>
    <dgm:pt modelId="{3420164C-06FE-4729-A3F9-808B0F6598AF}">
      <dgm:prSet phldrT="[Text]"/>
      <dgm:spPr/>
      <dgm:t>
        <a:bodyPr/>
        <a:lstStyle/>
        <a:p>
          <a:r>
            <a:rPr lang="en-US" dirty="0"/>
            <a:t>WhatsApp Group Chat</a:t>
          </a:r>
        </a:p>
      </dgm:t>
    </dgm:pt>
    <dgm:pt modelId="{CD99DB24-AC79-41DC-A4B4-E1B3BCBF2CCF}" type="parTrans" cxnId="{4DFF3D06-BF26-4B28-A710-6E59835A7B2C}">
      <dgm:prSet/>
      <dgm:spPr/>
      <dgm:t>
        <a:bodyPr/>
        <a:lstStyle/>
        <a:p>
          <a:endParaRPr lang="en-US"/>
        </a:p>
      </dgm:t>
    </dgm:pt>
    <dgm:pt modelId="{83A9B9D8-243B-42D0-BD23-257CD7D3282B}" type="sibTrans" cxnId="{4DFF3D06-BF26-4B28-A710-6E59835A7B2C}">
      <dgm:prSet/>
      <dgm:spPr/>
      <dgm:t>
        <a:bodyPr/>
        <a:lstStyle/>
        <a:p>
          <a:endParaRPr lang="en-US"/>
        </a:p>
      </dgm:t>
    </dgm:pt>
    <dgm:pt modelId="{9DE4F14B-524D-4496-B1E9-5A032DFB2FF0}">
      <dgm:prSet phldrT="[Text]"/>
      <dgm:spPr/>
      <dgm:t>
        <a:bodyPr/>
        <a:lstStyle/>
        <a:p>
          <a:r>
            <a:rPr lang="en-US" dirty="0"/>
            <a:t>Team Members will join the Team’s group Chat</a:t>
          </a:r>
        </a:p>
      </dgm:t>
    </dgm:pt>
    <dgm:pt modelId="{2C139534-837E-4D74-9B77-AD5006324A54}" type="parTrans" cxnId="{F0699020-666C-4056-8976-B4905C1392CF}">
      <dgm:prSet/>
      <dgm:spPr/>
      <dgm:t>
        <a:bodyPr/>
        <a:lstStyle/>
        <a:p>
          <a:endParaRPr lang="en-US"/>
        </a:p>
      </dgm:t>
    </dgm:pt>
    <dgm:pt modelId="{B1136123-1EE9-44BC-A166-420EB1059C09}" type="sibTrans" cxnId="{F0699020-666C-4056-8976-B4905C1392CF}">
      <dgm:prSet/>
      <dgm:spPr/>
      <dgm:t>
        <a:bodyPr/>
        <a:lstStyle/>
        <a:p>
          <a:endParaRPr lang="en-US"/>
        </a:p>
      </dgm:t>
    </dgm:pt>
    <dgm:pt modelId="{9F2D88A5-0C93-496D-A41A-B3B88FDC67B9}">
      <dgm:prSet phldrT="[Text]"/>
      <dgm:spPr/>
      <dgm:t>
        <a:bodyPr/>
        <a:lstStyle/>
        <a:p>
          <a:r>
            <a:rPr lang="en-US" dirty="0"/>
            <a:t>Send to team members as soon as they join the team.</a:t>
          </a:r>
        </a:p>
      </dgm:t>
    </dgm:pt>
    <dgm:pt modelId="{8F568397-181F-4161-BEF4-92DB347320E9}" type="parTrans" cxnId="{A6A43BB6-0D30-422B-B511-E7A81CCB1E3B}">
      <dgm:prSet/>
      <dgm:spPr/>
      <dgm:t>
        <a:bodyPr/>
        <a:lstStyle/>
        <a:p>
          <a:endParaRPr lang="en-US"/>
        </a:p>
      </dgm:t>
    </dgm:pt>
    <dgm:pt modelId="{CB611856-7F6D-43F8-B02F-2D52F1571CD1}" type="sibTrans" cxnId="{A6A43BB6-0D30-422B-B511-E7A81CCB1E3B}">
      <dgm:prSet/>
      <dgm:spPr/>
      <dgm:t>
        <a:bodyPr/>
        <a:lstStyle/>
        <a:p>
          <a:endParaRPr lang="en-US"/>
        </a:p>
      </dgm:t>
    </dgm:pt>
    <dgm:pt modelId="{95683B16-F2AC-4984-A714-0591B40F9B7A}">
      <dgm:prSet phldrT="[Text]"/>
      <dgm:spPr/>
      <dgm:t>
        <a:bodyPr/>
        <a:lstStyle/>
        <a:p>
          <a:r>
            <a:rPr lang="en-US" dirty="0"/>
            <a:t>Online Registration </a:t>
          </a:r>
        </a:p>
      </dgm:t>
    </dgm:pt>
    <dgm:pt modelId="{DE2EFB1B-16C2-42E1-895A-DCDBC8D80569}" type="parTrans" cxnId="{FC56BA2C-45C3-4D40-AE2C-0F86E8C027BD}">
      <dgm:prSet/>
      <dgm:spPr/>
      <dgm:t>
        <a:bodyPr/>
        <a:lstStyle/>
        <a:p>
          <a:endParaRPr lang="en-US"/>
        </a:p>
      </dgm:t>
    </dgm:pt>
    <dgm:pt modelId="{C5CBEF9A-DE50-4273-9F8C-C37ED8F4A6AC}" type="sibTrans" cxnId="{FC56BA2C-45C3-4D40-AE2C-0F86E8C027BD}">
      <dgm:prSet/>
      <dgm:spPr/>
      <dgm:t>
        <a:bodyPr/>
        <a:lstStyle/>
        <a:p>
          <a:endParaRPr lang="en-US"/>
        </a:p>
      </dgm:t>
    </dgm:pt>
    <dgm:pt modelId="{E2D1E2B8-43D5-489C-9979-A88026E93D9D}">
      <dgm:prSet phldrT="[Text]"/>
      <dgm:spPr/>
      <dgm:t>
        <a:bodyPr/>
        <a:lstStyle/>
        <a:p>
          <a:r>
            <a:rPr lang="en-US" dirty="0"/>
            <a:t>Mighty Cause Information</a:t>
          </a:r>
        </a:p>
      </dgm:t>
    </dgm:pt>
    <dgm:pt modelId="{2D3B6B5E-E303-41A8-BD58-E8D3F819D989}" type="parTrans" cxnId="{49D994F4-CFA1-40A7-B498-D73ADAC7FBF8}">
      <dgm:prSet/>
      <dgm:spPr/>
      <dgm:t>
        <a:bodyPr/>
        <a:lstStyle/>
        <a:p>
          <a:endParaRPr lang="en-US"/>
        </a:p>
      </dgm:t>
    </dgm:pt>
    <dgm:pt modelId="{0992DCAA-F440-4CBE-A6E8-4A7943F1D174}" type="sibTrans" cxnId="{49D994F4-CFA1-40A7-B498-D73ADAC7FBF8}">
      <dgm:prSet/>
      <dgm:spPr/>
      <dgm:t>
        <a:bodyPr/>
        <a:lstStyle/>
        <a:p>
          <a:endParaRPr lang="en-US"/>
        </a:p>
      </dgm:t>
    </dgm:pt>
    <dgm:pt modelId="{2DC89B5D-BBE7-481E-8732-D83BD222E0DD}">
      <dgm:prSet phldrT="[Text]"/>
      <dgm:spPr/>
      <dgm:t>
        <a:bodyPr/>
        <a:lstStyle/>
        <a:p>
          <a:r>
            <a:rPr lang="en-US" dirty="0"/>
            <a:t>Payment Deadlines</a:t>
          </a:r>
        </a:p>
      </dgm:t>
    </dgm:pt>
    <dgm:pt modelId="{CC2645A5-D695-404B-B9F9-3E8D568FDDF5}" type="parTrans" cxnId="{13312AC6-DF2F-4863-8C16-52ACE5CB716F}">
      <dgm:prSet/>
      <dgm:spPr/>
      <dgm:t>
        <a:bodyPr/>
        <a:lstStyle/>
        <a:p>
          <a:endParaRPr lang="en-US"/>
        </a:p>
      </dgm:t>
    </dgm:pt>
    <dgm:pt modelId="{9BAA695A-35FB-44E2-9CCE-C3A0185FA259}" type="sibTrans" cxnId="{13312AC6-DF2F-4863-8C16-52ACE5CB716F}">
      <dgm:prSet/>
      <dgm:spPr/>
      <dgm:t>
        <a:bodyPr/>
        <a:lstStyle/>
        <a:p>
          <a:endParaRPr lang="en-US"/>
        </a:p>
      </dgm:t>
    </dgm:pt>
    <dgm:pt modelId="{4EEA0D2F-CD8E-4C5D-B3CA-329FDDF5B2D4}">
      <dgm:prSet phldrT="[Text]"/>
      <dgm:spPr/>
      <dgm:t>
        <a:bodyPr/>
        <a:lstStyle/>
        <a:p>
          <a:r>
            <a:rPr lang="en-US" dirty="0"/>
            <a:t>Information on the Website</a:t>
          </a:r>
        </a:p>
      </dgm:t>
    </dgm:pt>
    <dgm:pt modelId="{4DCEF306-DE24-45EA-ABC1-195B82B8F816}" type="parTrans" cxnId="{C7FBE53A-CE54-4085-8366-78D1EB83B664}">
      <dgm:prSet/>
      <dgm:spPr/>
      <dgm:t>
        <a:bodyPr/>
        <a:lstStyle/>
        <a:p>
          <a:endParaRPr lang="en-US"/>
        </a:p>
      </dgm:t>
    </dgm:pt>
    <dgm:pt modelId="{23302613-0468-4779-903C-59911E34715E}" type="sibTrans" cxnId="{C7FBE53A-CE54-4085-8366-78D1EB83B664}">
      <dgm:prSet/>
      <dgm:spPr/>
      <dgm:t>
        <a:bodyPr/>
        <a:lstStyle/>
        <a:p>
          <a:endParaRPr lang="en-US"/>
        </a:p>
      </dgm:t>
    </dgm:pt>
    <dgm:pt modelId="{8C08AAE1-89B8-4B34-BADC-54355DD2A352}">
      <dgm:prSet phldrT="[Text]"/>
      <dgm:spPr/>
      <dgm:t>
        <a:bodyPr/>
        <a:lstStyle/>
        <a:p>
          <a:r>
            <a:rPr lang="en-US" dirty="0"/>
            <a:t>Fobf.org/</a:t>
          </a:r>
          <a:r>
            <a:rPr lang="en-US" dirty="0" err="1"/>
            <a:t>mmt</a:t>
          </a:r>
          <a:endParaRPr lang="en-US" dirty="0"/>
        </a:p>
      </dgm:t>
    </dgm:pt>
    <dgm:pt modelId="{0C5CAAF7-DFEB-4040-ACD6-4B1D07772D1C}" type="parTrans" cxnId="{DBDF043E-E6D2-462E-9B30-933C82AFF01A}">
      <dgm:prSet/>
      <dgm:spPr/>
      <dgm:t>
        <a:bodyPr/>
        <a:lstStyle/>
        <a:p>
          <a:endParaRPr lang="en-US"/>
        </a:p>
      </dgm:t>
    </dgm:pt>
    <dgm:pt modelId="{BA5A9C7F-4311-4B5E-9D03-DD75DD67F07F}" type="sibTrans" cxnId="{DBDF043E-E6D2-462E-9B30-933C82AFF01A}">
      <dgm:prSet/>
      <dgm:spPr/>
      <dgm:t>
        <a:bodyPr/>
        <a:lstStyle/>
        <a:p>
          <a:endParaRPr lang="en-US"/>
        </a:p>
      </dgm:t>
    </dgm:pt>
    <dgm:pt modelId="{34BBAA7E-BEDA-4B29-9D03-612A3C74CEA9}">
      <dgm:prSet phldrT="[Text]"/>
      <dgm:spPr/>
      <dgm:t>
        <a:bodyPr/>
        <a:lstStyle/>
        <a:p>
          <a:r>
            <a:rPr lang="en-US" dirty="0"/>
            <a:t>Fobf.org/</a:t>
          </a:r>
          <a:r>
            <a:rPr lang="en-US" dirty="0" err="1"/>
            <a:t>teamleader</a:t>
          </a:r>
          <a:endParaRPr lang="en-US" dirty="0"/>
        </a:p>
      </dgm:t>
    </dgm:pt>
    <dgm:pt modelId="{E3DF0AB1-7731-4042-87D9-3691DC7198D5}" type="parTrans" cxnId="{6D88C99F-BEBE-4F72-B8F0-FE83BD1FA182}">
      <dgm:prSet/>
      <dgm:spPr/>
      <dgm:t>
        <a:bodyPr/>
        <a:lstStyle/>
        <a:p>
          <a:endParaRPr lang="en-US"/>
        </a:p>
      </dgm:t>
    </dgm:pt>
    <dgm:pt modelId="{AC719D77-C14B-4015-9EB0-BF3643CC4925}" type="sibTrans" cxnId="{6D88C99F-BEBE-4F72-B8F0-FE83BD1FA182}">
      <dgm:prSet/>
      <dgm:spPr/>
      <dgm:t>
        <a:bodyPr/>
        <a:lstStyle/>
        <a:p>
          <a:endParaRPr lang="en-US"/>
        </a:p>
      </dgm:t>
    </dgm:pt>
    <dgm:pt modelId="{6BF9E731-477D-4179-8C39-02CF75B1D78C}">
      <dgm:prSet phldrT="[Text]"/>
      <dgm:spPr/>
      <dgm:t>
        <a:bodyPr/>
        <a:lstStyle/>
        <a:p>
          <a:r>
            <a:rPr lang="en-US" dirty="0"/>
            <a:t>Team Leaders will be in 3 group chats</a:t>
          </a:r>
        </a:p>
      </dgm:t>
    </dgm:pt>
    <dgm:pt modelId="{BFC180E9-5315-41F5-B515-5957EE9C32F9}" type="parTrans" cxnId="{B48DF49A-247A-4387-911D-8CB95D8FDC70}">
      <dgm:prSet/>
      <dgm:spPr/>
      <dgm:t>
        <a:bodyPr/>
        <a:lstStyle/>
        <a:p>
          <a:endParaRPr lang="en-US"/>
        </a:p>
      </dgm:t>
    </dgm:pt>
    <dgm:pt modelId="{983A626F-74B0-4BDF-AA9D-F54AA87EF106}" type="sibTrans" cxnId="{B48DF49A-247A-4387-911D-8CB95D8FDC70}">
      <dgm:prSet/>
      <dgm:spPr/>
      <dgm:t>
        <a:bodyPr/>
        <a:lstStyle/>
        <a:p>
          <a:endParaRPr lang="en-US"/>
        </a:p>
      </dgm:t>
    </dgm:pt>
    <dgm:pt modelId="{C4E4897B-EF10-447D-AE80-B426870DF001}">
      <dgm:prSet phldrT="[Text]"/>
      <dgm:spPr/>
      <dgm:t>
        <a:bodyPr/>
        <a:lstStyle/>
        <a:p>
          <a:r>
            <a:rPr lang="en-US" dirty="0"/>
            <a:t>FOB Team Leaders Chat </a:t>
          </a:r>
        </a:p>
      </dgm:t>
    </dgm:pt>
    <dgm:pt modelId="{20435EDF-8663-4FB5-BE32-C3C80B90DC98}" type="parTrans" cxnId="{4992483D-B14B-42DC-AF23-CF56BAF08E9B}">
      <dgm:prSet/>
      <dgm:spPr/>
      <dgm:t>
        <a:bodyPr/>
        <a:lstStyle/>
        <a:p>
          <a:endParaRPr lang="en-US"/>
        </a:p>
      </dgm:t>
    </dgm:pt>
    <dgm:pt modelId="{3B271773-07D9-48BA-97D0-3455271C6BD8}" type="sibTrans" cxnId="{4992483D-B14B-42DC-AF23-CF56BAF08E9B}">
      <dgm:prSet/>
      <dgm:spPr/>
      <dgm:t>
        <a:bodyPr/>
        <a:lstStyle/>
        <a:p>
          <a:endParaRPr lang="en-US"/>
        </a:p>
      </dgm:t>
    </dgm:pt>
    <dgm:pt modelId="{EE40E136-174C-4EF4-A23D-B07CB1180D41}">
      <dgm:prSet phldrT="[Text]"/>
      <dgm:spPr/>
      <dgm:t>
        <a:bodyPr/>
        <a:lstStyle/>
        <a:p>
          <a:r>
            <a:rPr lang="en-US" dirty="0"/>
            <a:t>Your Team’s Chat</a:t>
          </a:r>
        </a:p>
      </dgm:t>
    </dgm:pt>
    <dgm:pt modelId="{AA53852B-D7C0-482E-B5F6-58846FD9E903}" type="parTrans" cxnId="{3D26A820-09D7-4A6F-B20D-975864E10AAC}">
      <dgm:prSet/>
      <dgm:spPr/>
      <dgm:t>
        <a:bodyPr/>
        <a:lstStyle/>
        <a:p>
          <a:endParaRPr lang="en-US"/>
        </a:p>
      </dgm:t>
    </dgm:pt>
    <dgm:pt modelId="{5F34A3BD-78BD-4F88-A234-16141E602159}" type="sibTrans" cxnId="{3D26A820-09D7-4A6F-B20D-975864E10AAC}">
      <dgm:prSet/>
      <dgm:spPr/>
      <dgm:t>
        <a:bodyPr/>
        <a:lstStyle/>
        <a:p>
          <a:endParaRPr lang="en-US"/>
        </a:p>
      </dgm:t>
    </dgm:pt>
    <dgm:pt modelId="{B2CB42E5-DA1C-4C05-B98C-40D05DB93B16}">
      <dgm:prSet phldrT="[Text]"/>
      <dgm:spPr/>
      <dgm:t>
        <a:bodyPr/>
        <a:lstStyle/>
        <a:p>
          <a:r>
            <a:rPr lang="en-US" dirty="0"/>
            <a:t>Your Team’s Travel Chat for travel days</a:t>
          </a:r>
        </a:p>
      </dgm:t>
    </dgm:pt>
    <dgm:pt modelId="{7E1BF74C-7D5B-43DA-9676-7ACB5987E306}" type="parTrans" cxnId="{EEE72DA2-D8D5-48F5-9957-8B5CC1459C53}">
      <dgm:prSet/>
      <dgm:spPr/>
      <dgm:t>
        <a:bodyPr/>
        <a:lstStyle/>
        <a:p>
          <a:endParaRPr lang="en-US"/>
        </a:p>
      </dgm:t>
    </dgm:pt>
    <dgm:pt modelId="{4F75E203-8626-474E-9BED-BDF7E60724E4}" type="sibTrans" cxnId="{EEE72DA2-D8D5-48F5-9957-8B5CC1459C53}">
      <dgm:prSet/>
      <dgm:spPr/>
      <dgm:t>
        <a:bodyPr/>
        <a:lstStyle/>
        <a:p>
          <a:endParaRPr lang="en-US"/>
        </a:p>
      </dgm:t>
    </dgm:pt>
    <dgm:pt modelId="{E88F405D-E3E3-4EC3-9D64-D58777202F39}">
      <dgm:prSet phldrT="[Text]"/>
      <dgm:spPr/>
      <dgm:t>
        <a:bodyPr/>
        <a:lstStyle/>
        <a:p>
          <a:r>
            <a:rPr lang="en-US" dirty="0"/>
            <a:t>No E-learning this year</a:t>
          </a:r>
        </a:p>
      </dgm:t>
    </dgm:pt>
    <dgm:pt modelId="{7AF609C6-35DD-4F19-AF0D-8266C0C43AD5}" type="parTrans" cxnId="{5AAC120F-66E2-42F9-AD3C-1B2958955349}">
      <dgm:prSet/>
      <dgm:spPr/>
      <dgm:t>
        <a:bodyPr/>
        <a:lstStyle/>
        <a:p>
          <a:endParaRPr lang="en-US"/>
        </a:p>
      </dgm:t>
    </dgm:pt>
    <dgm:pt modelId="{018EB0E7-1323-4932-B218-1D49358A64CD}" type="sibTrans" cxnId="{5AAC120F-66E2-42F9-AD3C-1B2958955349}">
      <dgm:prSet/>
      <dgm:spPr/>
      <dgm:t>
        <a:bodyPr/>
        <a:lstStyle/>
        <a:p>
          <a:endParaRPr lang="en-US"/>
        </a:p>
      </dgm:t>
    </dgm:pt>
    <dgm:pt modelId="{64A65521-0040-41B5-B93E-4DAA58DDF2E1}">
      <dgm:prSet phldrT="[Text]"/>
      <dgm:spPr/>
      <dgm:t>
        <a:bodyPr/>
        <a:lstStyle/>
        <a:p>
          <a:r>
            <a:rPr lang="en-US" dirty="0"/>
            <a:t>Add your Team Meeting Dates</a:t>
          </a:r>
        </a:p>
      </dgm:t>
    </dgm:pt>
    <dgm:pt modelId="{CB36A9F5-2489-4D73-BCD4-A396F113EE1F}" type="parTrans" cxnId="{8DD42757-5ACF-41D4-959C-A35AF7590400}">
      <dgm:prSet/>
      <dgm:spPr/>
      <dgm:t>
        <a:bodyPr/>
        <a:lstStyle/>
        <a:p>
          <a:endParaRPr lang="en-US"/>
        </a:p>
      </dgm:t>
    </dgm:pt>
    <dgm:pt modelId="{2C834CAA-A713-40B9-A162-C2B02D3B7FB4}" type="sibTrans" cxnId="{8DD42757-5ACF-41D4-959C-A35AF7590400}">
      <dgm:prSet/>
      <dgm:spPr/>
      <dgm:t>
        <a:bodyPr/>
        <a:lstStyle/>
        <a:p>
          <a:endParaRPr lang="en-US"/>
        </a:p>
      </dgm:t>
    </dgm:pt>
    <dgm:pt modelId="{2A5EA6DF-CE81-4A49-A82E-0939343BB8F5}">
      <dgm:prSet phldrT="[Text]"/>
      <dgm:spPr/>
      <dgm:t>
        <a:bodyPr/>
        <a:lstStyle/>
        <a:p>
          <a:r>
            <a:rPr lang="en-US" dirty="0"/>
            <a:t>Fobf.org/training</a:t>
          </a:r>
        </a:p>
      </dgm:t>
    </dgm:pt>
    <dgm:pt modelId="{0804E51B-B318-4A83-A5A1-6BC218AE73C2}" type="parTrans" cxnId="{F391CD2E-3E9D-4B85-A821-6104C3C0081E}">
      <dgm:prSet/>
      <dgm:spPr/>
    </dgm:pt>
    <dgm:pt modelId="{A63D3F16-0C76-4F5D-A4AC-B9C17C2C9A70}" type="sibTrans" cxnId="{F391CD2E-3E9D-4B85-A821-6104C3C0081E}">
      <dgm:prSet/>
      <dgm:spPr/>
    </dgm:pt>
    <dgm:pt modelId="{9F30B305-9BBF-46F9-BBA6-C9C56A8A0950}" type="pres">
      <dgm:prSet presAssocID="{837FA446-D404-4EC7-9CD1-43A89FFD0A33}" presName="Name0" presStyleCnt="0">
        <dgm:presLayoutVars>
          <dgm:dir/>
          <dgm:animLvl val="lvl"/>
          <dgm:resizeHandles val="exact"/>
        </dgm:presLayoutVars>
      </dgm:prSet>
      <dgm:spPr/>
    </dgm:pt>
    <dgm:pt modelId="{31EA8724-1BC9-4EFE-9109-AC77D65F1C49}" type="pres">
      <dgm:prSet presAssocID="{4EEA0D2F-CD8E-4C5D-B3CA-329FDDF5B2D4}" presName="composite" presStyleCnt="0"/>
      <dgm:spPr/>
    </dgm:pt>
    <dgm:pt modelId="{CED57164-1A94-48AA-934D-C693C1C10782}" type="pres">
      <dgm:prSet presAssocID="{4EEA0D2F-CD8E-4C5D-B3CA-329FDDF5B2D4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EB969BED-9F00-48A4-A113-AA702469620D}" type="pres">
      <dgm:prSet presAssocID="{4EEA0D2F-CD8E-4C5D-B3CA-329FDDF5B2D4}" presName="desTx" presStyleLbl="alignAccFollowNode1" presStyleIdx="0" presStyleCnt="4">
        <dgm:presLayoutVars>
          <dgm:bulletEnabled val="1"/>
        </dgm:presLayoutVars>
      </dgm:prSet>
      <dgm:spPr/>
    </dgm:pt>
    <dgm:pt modelId="{74FF7670-F737-4978-B56A-A40C627A71DA}" type="pres">
      <dgm:prSet presAssocID="{23302613-0468-4779-903C-59911E34715E}" presName="space" presStyleCnt="0"/>
      <dgm:spPr/>
    </dgm:pt>
    <dgm:pt modelId="{907E99DA-D83D-49D4-994E-B03C610968EA}" type="pres">
      <dgm:prSet presAssocID="{C36CBCF2-F386-439E-9E2F-32ACB3D36951}" presName="composite" presStyleCnt="0"/>
      <dgm:spPr/>
    </dgm:pt>
    <dgm:pt modelId="{1403C81A-6E20-4AA0-97D2-302439C201D8}" type="pres">
      <dgm:prSet presAssocID="{C36CBCF2-F386-439E-9E2F-32ACB3D36951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6F815EED-AF74-49BE-99D5-63D96C1121D0}" type="pres">
      <dgm:prSet presAssocID="{C36CBCF2-F386-439E-9E2F-32ACB3D36951}" presName="desTx" presStyleLbl="alignAccFollowNode1" presStyleIdx="1" presStyleCnt="4">
        <dgm:presLayoutVars>
          <dgm:bulletEnabled val="1"/>
        </dgm:presLayoutVars>
      </dgm:prSet>
      <dgm:spPr/>
    </dgm:pt>
    <dgm:pt modelId="{D0A66473-17D1-49C1-8BE8-0DAE6CFCB633}" type="pres">
      <dgm:prSet presAssocID="{C326D671-FEB5-4E6C-BC70-3EE86798ECCB}" presName="space" presStyleCnt="0"/>
      <dgm:spPr/>
    </dgm:pt>
    <dgm:pt modelId="{0B914860-BEFB-4CA9-9329-0F49577F989E}" type="pres">
      <dgm:prSet presAssocID="{755ED502-26F2-4005-8B44-6D7031485EBA}" presName="composite" presStyleCnt="0"/>
      <dgm:spPr/>
    </dgm:pt>
    <dgm:pt modelId="{AF4A0043-DAFF-4BE5-825E-1121A2376DE4}" type="pres">
      <dgm:prSet presAssocID="{755ED502-26F2-4005-8B44-6D7031485EB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A338C014-4DA5-46B7-93D5-043A88D69713}" type="pres">
      <dgm:prSet presAssocID="{755ED502-26F2-4005-8B44-6D7031485EBA}" presName="desTx" presStyleLbl="alignAccFollowNode1" presStyleIdx="2" presStyleCnt="4">
        <dgm:presLayoutVars>
          <dgm:bulletEnabled val="1"/>
        </dgm:presLayoutVars>
      </dgm:prSet>
      <dgm:spPr/>
    </dgm:pt>
    <dgm:pt modelId="{3BFFB72C-333F-477E-98DA-A66C688FEDCE}" type="pres">
      <dgm:prSet presAssocID="{F612A653-76BA-4E6B-8BED-1A7699C4BC64}" presName="space" presStyleCnt="0"/>
      <dgm:spPr/>
    </dgm:pt>
    <dgm:pt modelId="{5C32E76B-22DE-4B7F-87AF-BA664AE9168C}" type="pres">
      <dgm:prSet presAssocID="{3420164C-06FE-4729-A3F9-808B0F6598AF}" presName="composite" presStyleCnt="0"/>
      <dgm:spPr/>
    </dgm:pt>
    <dgm:pt modelId="{3BADA292-C0B9-4FE2-8A63-420F0DF537A5}" type="pres">
      <dgm:prSet presAssocID="{3420164C-06FE-4729-A3F9-808B0F6598AF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60E77E69-65E2-46A0-8A5A-79A092C7E50C}" type="pres">
      <dgm:prSet presAssocID="{3420164C-06FE-4729-A3F9-808B0F6598AF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4DFF3D06-BF26-4B28-A710-6E59835A7B2C}" srcId="{837FA446-D404-4EC7-9CD1-43A89FFD0A33}" destId="{3420164C-06FE-4729-A3F9-808B0F6598AF}" srcOrd="3" destOrd="0" parTransId="{CD99DB24-AC79-41DC-A4B4-E1B3BCBF2CCF}" sibTransId="{83A9B9D8-243B-42D0-BD23-257CD7D3282B}"/>
    <dgm:cxn modelId="{E30B5D0B-65AF-4A37-89A1-2EF258998A03}" type="presOf" srcId="{E2D1E2B8-43D5-489C-9979-A88026E93D9D}" destId="{6F815EED-AF74-49BE-99D5-63D96C1121D0}" srcOrd="0" destOrd="3" presId="urn:microsoft.com/office/officeart/2005/8/layout/hList1"/>
    <dgm:cxn modelId="{5AAC120F-66E2-42F9-AD3C-1B2958955349}" srcId="{755ED502-26F2-4005-8B44-6D7031485EBA}" destId="{E88F405D-E3E3-4EC3-9D64-D58777202F39}" srcOrd="2" destOrd="0" parTransId="{7AF609C6-35DD-4F19-AF0D-8266C0C43AD5}" sibTransId="{018EB0E7-1323-4932-B218-1D49358A64CD}"/>
    <dgm:cxn modelId="{21BF961D-265D-401A-A3F3-113311355E80}" srcId="{C36CBCF2-F386-439E-9E2F-32ACB3D36951}" destId="{E88062A0-B874-4175-B655-5F7062470D06}" srcOrd="0" destOrd="0" parTransId="{6654931A-F019-4486-961A-C085425AFD32}" sibTransId="{93ED5D0A-624E-4FDE-BB5B-893C6425186F}"/>
    <dgm:cxn modelId="{F0699020-666C-4056-8976-B4905C1392CF}" srcId="{3420164C-06FE-4729-A3F9-808B0F6598AF}" destId="{9DE4F14B-524D-4496-B1E9-5A032DFB2FF0}" srcOrd="0" destOrd="0" parTransId="{2C139534-837E-4D74-9B77-AD5006324A54}" sibTransId="{B1136123-1EE9-44BC-A166-420EB1059C09}"/>
    <dgm:cxn modelId="{3D26A820-09D7-4A6F-B20D-975864E10AAC}" srcId="{6BF9E731-477D-4179-8C39-02CF75B1D78C}" destId="{EE40E136-174C-4EF4-A23D-B07CB1180D41}" srcOrd="0" destOrd="0" parTransId="{AA53852B-D7C0-482E-B5F6-58846FD9E903}" sibTransId="{5F34A3BD-78BD-4F88-A234-16141E602159}"/>
    <dgm:cxn modelId="{7E194021-ACB9-4F81-A042-F9904760435B}" type="presOf" srcId="{EE40E136-174C-4EF4-A23D-B07CB1180D41}" destId="{60E77E69-65E2-46A0-8A5A-79A092C7E50C}" srcOrd="0" destOrd="2" presId="urn:microsoft.com/office/officeart/2005/8/layout/hList1"/>
    <dgm:cxn modelId="{82DF7229-35D8-4E28-97F5-A76DC35503AC}" type="presOf" srcId="{4EEA0D2F-CD8E-4C5D-B3CA-329FDDF5B2D4}" destId="{CED57164-1A94-48AA-934D-C693C1C10782}" srcOrd="0" destOrd="0" presId="urn:microsoft.com/office/officeart/2005/8/layout/hList1"/>
    <dgm:cxn modelId="{FC56BA2C-45C3-4D40-AE2C-0F86E8C027BD}" srcId="{9F2D88A5-0C93-496D-A41A-B3B88FDC67B9}" destId="{95683B16-F2AC-4984-A714-0591B40F9B7A}" srcOrd="0" destOrd="0" parTransId="{DE2EFB1B-16C2-42E1-895A-DCDBC8D80569}" sibTransId="{C5CBEF9A-DE50-4273-9F8C-C37ED8F4A6AC}"/>
    <dgm:cxn modelId="{F391CD2E-3E9D-4B85-A821-6104C3C0081E}" srcId="{4EEA0D2F-CD8E-4C5D-B3CA-329FDDF5B2D4}" destId="{2A5EA6DF-CE81-4A49-A82E-0939343BB8F5}" srcOrd="1" destOrd="0" parTransId="{0804E51B-B318-4A83-A5A1-6BC218AE73C2}" sibTransId="{A63D3F16-0C76-4F5D-A4AC-B9C17C2C9A70}"/>
    <dgm:cxn modelId="{851F5934-553D-46C2-8B7E-7AB5301E7F05}" type="presOf" srcId="{C36CBCF2-F386-439E-9E2F-32ACB3D36951}" destId="{1403C81A-6E20-4AA0-97D2-302439C201D8}" srcOrd="0" destOrd="0" presId="urn:microsoft.com/office/officeart/2005/8/layout/hList1"/>
    <dgm:cxn modelId="{F365693A-D243-460A-BCC3-9579C14DA528}" type="presOf" srcId="{3420164C-06FE-4729-A3F9-808B0F6598AF}" destId="{3BADA292-C0B9-4FE2-8A63-420F0DF537A5}" srcOrd="0" destOrd="0" presId="urn:microsoft.com/office/officeart/2005/8/layout/hList1"/>
    <dgm:cxn modelId="{C7FBE53A-CE54-4085-8366-78D1EB83B664}" srcId="{837FA446-D404-4EC7-9CD1-43A89FFD0A33}" destId="{4EEA0D2F-CD8E-4C5D-B3CA-329FDDF5B2D4}" srcOrd="0" destOrd="0" parTransId="{4DCEF306-DE24-45EA-ABC1-195B82B8F816}" sibTransId="{23302613-0468-4779-903C-59911E34715E}"/>
    <dgm:cxn modelId="{4992483D-B14B-42DC-AF23-CF56BAF08E9B}" srcId="{6BF9E731-477D-4179-8C39-02CF75B1D78C}" destId="{C4E4897B-EF10-447D-AE80-B426870DF001}" srcOrd="2" destOrd="0" parTransId="{20435EDF-8663-4FB5-BE32-C3C80B90DC98}" sibTransId="{3B271773-07D9-48BA-97D0-3455271C6BD8}"/>
    <dgm:cxn modelId="{DBDF043E-E6D2-462E-9B30-933C82AFF01A}" srcId="{4EEA0D2F-CD8E-4C5D-B3CA-329FDDF5B2D4}" destId="{8C08AAE1-89B8-4B34-BADC-54355DD2A352}" srcOrd="0" destOrd="0" parTransId="{0C5CAAF7-DFEB-4040-ACD6-4B1D07772D1C}" sibTransId="{BA5A9C7F-4311-4B5E-9D03-DD75DD67F07F}"/>
    <dgm:cxn modelId="{0D22A060-7452-4F05-A3C0-B935A92EB38C}" type="presOf" srcId="{9F2D88A5-0C93-496D-A41A-B3B88FDC67B9}" destId="{6F815EED-AF74-49BE-99D5-63D96C1121D0}" srcOrd="0" destOrd="1" presId="urn:microsoft.com/office/officeart/2005/8/layout/hList1"/>
    <dgm:cxn modelId="{EA422542-89E7-4B9E-9C87-0CD91FC032E4}" srcId="{837FA446-D404-4EC7-9CD1-43A89FFD0A33}" destId="{C36CBCF2-F386-439E-9E2F-32ACB3D36951}" srcOrd="1" destOrd="0" parTransId="{5B4A3BBA-E134-46D1-80E3-8695038DA28B}" sibTransId="{C326D671-FEB5-4E6C-BC70-3EE86798ECCB}"/>
    <dgm:cxn modelId="{BAAD7966-EB37-42E6-912C-EE83A2F790C0}" type="presOf" srcId="{3CA72E4E-9F12-41C8-92E7-2B1229CA2A53}" destId="{A338C014-4DA5-46B7-93D5-043A88D69713}" srcOrd="0" destOrd="0" presId="urn:microsoft.com/office/officeart/2005/8/layout/hList1"/>
    <dgm:cxn modelId="{31085A69-07A8-4F20-A0D3-06F41F039DA9}" srcId="{755ED502-26F2-4005-8B44-6D7031485EBA}" destId="{B2D67549-E3E8-4B5D-89B8-FA03E2ACD1C5}" srcOrd="1" destOrd="0" parTransId="{D3B3883D-153F-4553-8D6D-D484E433D567}" sibTransId="{A3AA267C-C0C1-4C4E-9B29-D3534E5619AB}"/>
    <dgm:cxn modelId="{D3364B6D-23CA-4C0D-AEE8-2B071428471B}" type="presOf" srcId="{B2CB42E5-DA1C-4C05-B98C-40D05DB93B16}" destId="{60E77E69-65E2-46A0-8A5A-79A092C7E50C}" srcOrd="0" destOrd="3" presId="urn:microsoft.com/office/officeart/2005/8/layout/hList1"/>
    <dgm:cxn modelId="{0F0E0F4E-7D97-4433-B598-CFA3B7483D91}" type="presOf" srcId="{64A65521-0040-41B5-B93E-4DAA58DDF2E1}" destId="{6F815EED-AF74-49BE-99D5-63D96C1121D0}" srcOrd="0" destOrd="5" presId="urn:microsoft.com/office/officeart/2005/8/layout/hList1"/>
    <dgm:cxn modelId="{974B3C74-2052-42BB-8B65-3FA7BDC16565}" type="presOf" srcId="{8C08AAE1-89B8-4B34-BADC-54355DD2A352}" destId="{EB969BED-9F00-48A4-A113-AA702469620D}" srcOrd="0" destOrd="0" presId="urn:microsoft.com/office/officeart/2005/8/layout/hList1"/>
    <dgm:cxn modelId="{7C0FA576-61CE-4C32-A1F2-7D7F3ADD6069}" type="presOf" srcId="{2A5EA6DF-CE81-4A49-A82E-0939343BB8F5}" destId="{EB969BED-9F00-48A4-A113-AA702469620D}" srcOrd="0" destOrd="1" presId="urn:microsoft.com/office/officeart/2005/8/layout/hList1"/>
    <dgm:cxn modelId="{0D5EBF56-A3C8-471E-8A4D-CF36240BE0F2}" srcId="{755ED502-26F2-4005-8B44-6D7031485EBA}" destId="{3CA72E4E-9F12-41C8-92E7-2B1229CA2A53}" srcOrd="0" destOrd="0" parTransId="{25896F97-A7E8-4094-8A2E-DC0EEE1BC7F8}" sibTransId="{F440677D-D4E0-4D16-9EC8-E0BDDD061294}"/>
    <dgm:cxn modelId="{158D2557-1E2E-4422-A5FF-EA35709EEDA7}" type="presOf" srcId="{E88062A0-B874-4175-B655-5F7062470D06}" destId="{6F815EED-AF74-49BE-99D5-63D96C1121D0}" srcOrd="0" destOrd="0" presId="urn:microsoft.com/office/officeart/2005/8/layout/hList1"/>
    <dgm:cxn modelId="{8DD42757-5ACF-41D4-959C-A35AF7590400}" srcId="{9F2D88A5-0C93-496D-A41A-B3B88FDC67B9}" destId="{64A65521-0040-41B5-B93E-4DAA58DDF2E1}" srcOrd="3" destOrd="0" parTransId="{CB36A9F5-2489-4D73-BCD4-A396F113EE1F}" sibTransId="{2C834CAA-A713-40B9-A162-C2B02D3B7FB4}"/>
    <dgm:cxn modelId="{14832779-F8AA-445E-8B9B-67238DB461A9}" srcId="{837FA446-D404-4EC7-9CD1-43A89FFD0A33}" destId="{755ED502-26F2-4005-8B44-6D7031485EBA}" srcOrd="2" destOrd="0" parTransId="{1A9E5B88-1394-4891-8E3B-A227985C01E8}" sibTransId="{F612A653-76BA-4E6B-8BED-1A7699C4BC64}"/>
    <dgm:cxn modelId="{A2330B8F-D523-47AC-810B-CB458658F64C}" type="presOf" srcId="{9DE4F14B-524D-4496-B1E9-5A032DFB2FF0}" destId="{60E77E69-65E2-46A0-8A5A-79A092C7E50C}" srcOrd="0" destOrd="0" presId="urn:microsoft.com/office/officeart/2005/8/layout/hList1"/>
    <dgm:cxn modelId="{F6C59695-930C-4BDE-8D00-00949B28BFD1}" type="presOf" srcId="{2DC89B5D-BBE7-481E-8732-D83BD222E0DD}" destId="{6F815EED-AF74-49BE-99D5-63D96C1121D0}" srcOrd="0" destOrd="4" presId="urn:microsoft.com/office/officeart/2005/8/layout/hList1"/>
    <dgm:cxn modelId="{B48DF49A-247A-4387-911D-8CB95D8FDC70}" srcId="{3420164C-06FE-4729-A3F9-808B0F6598AF}" destId="{6BF9E731-477D-4179-8C39-02CF75B1D78C}" srcOrd="1" destOrd="0" parTransId="{BFC180E9-5315-41F5-B515-5957EE9C32F9}" sibTransId="{983A626F-74B0-4BDF-AA9D-F54AA87EF106}"/>
    <dgm:cxn modelId="{6D88C99F-BEBE-4F72-B8F0-FE83BD1FA182}" srcId="{4EEA0D2F-CD8E-4C5D-B3CA-329FDDF5B2D4}" destId="{34BBAA7E-BEDA-4B29-9D03-612A3C74CEA9}" srcOrd="2" destOrd="0" parTransId="{E3DF0AB1-7731-4042-87D9-3691DC7198D5}" sibTransId="{AC719D77-C14B-4015-9EB0-BF3643CC4925}"/>
    <dgm:cxn modelId="{EEE72DA2-D8D5-48F5-9957-8B5CC1459C53}" srcId="{6BF9E731-477D-4179-8C39-02CF75B1D78C}" destId="{B2CB42E5-DA1C-4C05-B98C-40D05DB93B16}" srcOrd="1" destOrd="0" parTransId="{7E1BF74C-7D5B-43DA-9676-7ACB5987E306}" sibTransId="{4F75E203-8626-474E-9BED-BDF7E60724E4}"/>
    <dgm:cxn modelId="{A6A43BB6-0D30-422B-B511-E7A81CCB1E3B}" srcId="{C36CBCF2-F386-439E-9E2F-32ACB3D36951}" destId="{9F2D88A5-0C93-496D-A41A-B3B88FDC67B9}" srcOrd="1" destOrd="0" parTransId="{8F568397-181F-4161-BEF4-92DB347320E9}" sibTransId="{CB611856-7F6D-43F8-B02F-2D52F1571CD1}"/>
    <dgm:cxn modelId="{C0CE46B8-9349-4D77-8FA1-1C925007EB6A}" type="presOf" srcId="{755ED502-26F2-4005-8B44-6D7031485EBA}" destId="{AF4A0043-DAFF-4BE5-825E-1121A2376DE4}" srcOrd="0" destOrd="0" presId="urn:microsoft.com/office/officeart/2005/8/layout/hList1"/>
    <dgm:cxn modelId="{EDA849BD-7DCC-4C4D-AB2F-212AC45ACD32}" type="presOf" srcId="{95683B16-F2AC-4984-A714-0591B40F9B7A}" destId="{6F815EED-AF74-49BE-99D5-63D96C1121D0}" srcOrd="0" destOrd="2" presId="urn:microsoft.com/office/officeart/2005/8/layout/hList1"/>
    <dgm:cxn modelId="{F18C11C4-77BA-44F5-825D-9D6B92DB0A4A}" type="presOf" srcId="{34BBAA7E-BEDA-4B29-9D03-612A3C74CEA9}" destId="{EB969BED-9F00-48A4-A113-AA702469620D}" srcOrd="0" destOrd="2" presId="urn:microsoft.com/office/officeart/2005/8/layout/hList1"/>
    <dgm:cxn modelId="{13312AC6-DF2F-4863-8C16-52ACE5CB716F}" srcId="{9F2D88A5-0C93-496D-A41A-B3B88FDC67B9}" destId="{2DC89B5D-BBE7-481E-8732-D83BD222E0DD}" srcOrd="2" destOrd="0" parTransId="{CC2645A5-D695-404B-B9F9-3E8D568FDDF5}" sibTransId="{9BAA695A-35FB-44E2-9CCE-C3A0185FA259}"/>
    <dgm:cxn modelId="{DDD975CB-0029-4558-8AEE-F873B99E9273}" type="presOf" srcId="{837FA446-D404-4EC7-9CD1-43A89FFD0A33}" destId="{9F30B305-9BBF-46F9-BBA6-C9C56A8A0950}" srcOrd="0" destOrd="0" presId="urn:microsoft.com/office/officeart/2005/8/layout/hList1"/>
    <dgm:cxn modelId="{F814E3DC-E82E-4840-9ECD-A94CA325E3C2}" type="presOf" srcId="{C4E4897B-EF10-447D-AE80-B426870DF001}" destId="{60E77E69-65E2-46A0-8A5A-79A092C7E50C}" srcOrd="0" destOrd="4" presId="urn:microsoft.com/office/officeart/2005/8/layout/hList1"/>
    <dgm:cxn modelId="{AECAA2DF-1C15-42DE-B27A-DB05518D70C0}" type="presOf" srcId="{E88F405D-E3E3-4EC3-9D64-D58777202F39}" destId="{A338C014-4DA5-46B7-93D5-043A88D69713}" srcOrd="0" destOrd="2" presId="urn:microsoft.com/office/officeart/2005/8/layout/hList1"/>
    <dgm:cxn modelId="{33CD84E6-FFAA-4B3C-A919-A0C455E6652F}" type="presOf" srcId="{6BF9E731-477D-4179-8C39-02CF75B1D78C}" destId="{60E77E69-65E2-46A0-8A5A-79A092C7E50C}" srcOrd="0" destOrd="1" presId="urn:microsoft.com/office/officeart/2005/8/layout/hList1"/>
    <dgm:cxn modelId="{49D994F4-CFA1-40A7-B498-D73ADAC7FBF8}" srcId="{9F2D88A5-0C93-496D-A41A-B3B88FDC67B9}" destId="{E2D1E2B8-43D5-489C-9979-A88026E93D9D}" srcOrd="1" destOrd="0" parTransId="{2D3B6B5E-E303-41A8-BD58-E8D3F819D989}" sibTransId="{0992DCAA-F440-4CBE-A6E8-4A7943F1D174}"/>
    <dgm:cxn modelId="{5CE5CAFB-D230-4E98-8704-FFA6A1CE0DD5}" type="presOf" srcId="{B2D67549-E3E8-4B5D-89B8-FA03E2ACD1C5}" destId="{A338C014-4DA5-46B7-93D5-043A88D69713}" srcOrd="0" destOrd="1" presId="urn:microsoft.com/office/officeart/2005/8/layout/hList1"/>
    <dgm:cxn modelId="{19BBB08F-4265-44CE-BF25-7B0033EF5732}" type="presParOf" srcId="{9F30B305-9BBF-46F9-BBA6-C9C56A8A0950}" destId="{31EA8724-1BC9-4EFE-9109-AC77D65F1C49}" srcOrd="0" destOrd="0" presId="urn:microsoft.com/office/officeart/2005/8/layout/hList1"/>
    <dgm:cxn modelId="{191FCFB0-40DF-41A7-96C5-07D50984ABB1}" type="presParOf" srcId="{31EA8724-1BC9-4EFE-9109-AC77D65F1C49}" destId="{CED57164-1A94-48AA-934D-C693C1C10782}" srcOrd="0" destOrd="0" presId="urn:microsoft.com/office/officeart/2005/8/layout/hList1"/>
    <dgm:cxn modelId="{A51062D0-1837-4D06-90AE-18BC0C9E704B}" type="presParOf" srcId="{31EA8724-1BC9-4EFE-9109-AC77D65F1C49}" destId="{EB969BED-9F00-48A4-A113-AA702469620D}" srcOrd="1" destOrd="0" presId="urn:microsoft.com/office/officeart/2005/8/layout/hList1"/>
    <dgm:cxn modelId="{50C2A916-4E4B-4C9A-A348-EF356EFD326F}" type="presParOf" srcId="{9F30B305-9BBF-46F9-BBA6-C9C56A8A0950}" destId="{74FF7670-F737-4978-B56A-A40C627A71DA}" srcOrd="1" destOrd="0" presId="urn:microsoft.com/office/officeart/2005/8/layout/hList1"/>
    <dgm:cxn modelId="{4B70819D-5214-4364-B593-475359BD43EB}" type="presParOf" srcId="{9F30B305-9BBF-46F9-BBA6-C9C56A8A0950}" destId="{907E99DA-D83D-49D4-994E-B03C610968EA}" srcOrd="2" destOrd="0" presId="urn:microsoft.com/office/officeart/2005/8/layout/hList1"/>
    <dgm:cxn modelId="{67B9442C-7B46-48CA-8396-CFA52E693585}" type="presParOf" srcId="{907E99DA-D83D-49D4-994E-B03C610968EA}" destId="{1403C81A-6E20-4AA0-97D2-302439C201D8}" srcOrd="0" destOrd="0" presId="urn:microsoft.com/office/officeart/2005/8/layout/hList1"/>
    <dgm:cxn modelId="{991FF6A9-E754-4BC5-9ED8-6AD1C3BDDB93}" type="presParOf" srcId="{907E99DA-D83D-49D4-994E-B03C610968EA}" destId="{6F815EED-AF74-49BE-99D5-63D96C1121D0}" srcOrd="1" destOrd="0" presId="urn:microsoft.com/office/officeart/2005/8/layout/hList1"/>
    <dgm:cxn modelId="{92BE216F-ADF2-4E4C-9311-CE754A24F7E6}" type="presParOf" srcId="{9F30B305-9BBF-46F9-BBA6-C9C56A8A0950}" destId="{D0A66473-17D1-49C1-8BE8-0DAE6CFCB633}" srcOrd="3" destOrd="0" presId="urn:microsoft.com/office/officeart/2005/8/layout/hList1"/>
    <dgm:cxn modelId="{FE45B44B-D7C5-436E-A1A2-3A1FF286CBA7}" type="presParOf" srcId="{9F30B305-9BBF-46F9-BBA6-C9C56A8A0950}" destId="{0B914860-BEFB-4CA9-9329-0F49577F989E}" srcOrd="4" destOrd="0" presId="urn:microsoft.com/office/officeart/2005/8/layout/hList1"/>
    <dgm:cxn modelId="{B6F7D9D0-FB90-449D-AD43-813F04AFF830}" type="presParOf" srcId="{0B914860-BEFB-4CA9-9329-0F49577F989E}" destId="{AF4A0043-DAFF-4BE5-825E-1121A2376DE4}" srcOrd="0" destOrd="0" presId="urn:microsoft.com/office/officeart/2005/8/layout/hList1"/>
    <dgm:cxn modelId="{F31A3C01-32EA-4D0E-B6FC-ECD5719CF673}" type="presParOf" srcId="{0B914860-BEFB-4CA9-9329-0F49577F989E}" destId="{A338C014-4DA5-46B7-93D5-043A88D69713}" srcOrd="1" destOrd="0" presId="urn:microsoft.com/office/officeart/2005/8/layout/hList1"/>
    <dgm:cxn modelId="{A1FE111B-DBD0-488F-8B9A-6A6705420CAC}" type="presParOf" srcId="{9F30B305-9BBF-46F9-BBA6-C9C56A8A0950}" destId="{3BFFB72C-333F-477E-98DA-A66C688FEDCE}" srcOrd="5" destOrd="0" presId="urn:microsoft.com/office/officeart/2005/8/layout/hList1"/>
    <dgm:cxn modelId="{643D38CB-CB8A-4749-A95B-AF3F4D77FC07}" type="presParOf" srcId="{9F30B305-9BBF-46F9-BBA6-C9C56A8A0950}" destId="{5C32E76B-22DE-4B7F-87AF-BA664AE9168C}" srcOrd="6" destOrd="0" presId="urn:microsoft.com/office/officeart/2005/8/layout/hList1"/>
    <dgm:cxn modelId="{62E663BE-D5DB-4F1F-AC64-CC689B3E8834}" type="presParOf" srcId="{5C32E76B-22DE-4B7F-87AF-BA664AE9168C}" destId="{3BADA292-C0B9-4FE2-8A63-420F0DF537A5}" srcOrd="0" destOrd="0" presId="urn:microsoft.com/office/officeart/2005/8/layout/hList1"/>
    <dgm:cxn modelId="{E9E9E21B-EC15-4C8C-9C60-9AAE9279F456}" type="presParOf" srcId="{5C32E76B-22DE-4B7F-87AF-BA664AE9168C}" destId="{60E77E69-65E2-46A0-8A5A-79A092C7E50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35735E-9053-4C04-A95B-889E68DCEC2F}" type="doc">
      <dgm:prSet loTypeId="urn:microsoft.com/office/officeart/2005/8/layout/h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2A65F72-2EDD-4C48-9F8B-71E4DE9E0ACF}">
      <dgm:prSet phldrT="[Text]"/>
      <dgm:spPr/>
      <dgm:t>
        <a:bodyPr/>
        <a:lstStyle/>
        <a:p>
          <a:r>
            <a:rPr lang="en-US"/>
            <a:t>Clinic Days</a:t>
          </a:r>
          <a:endParaRPr lang="en-US" dirty="0"/>
        </a:p>
      </dgm:t>
    </dgm:pt>
    <dgm:pt modelId="{071E692B-74D6-4F04-BDCB-4BA8B899D4E0}" type="parTrans" cxnId="{589B8B33-96F8-4D7D-AA76-CE4E192B4AA9}">
      <dgm:prSet/>
      <dgm:spPr/>
      <dgm:t>
        <a:bodyPr/>
        <a:lstStyle/>
        <a:p>
          <a:endParaRPr lang="en-US"/>
        </a:p>
      </dgm:t>
    </dgm:pt>
    <dgm:pt modelId="{9EAEAEAE-84A3-49FD-82EE-9E7F265DD0E7}" type="sibTrans" cxnId="{589B8B33-96F8-4D7D-AA76-CE4E192B4AA9}">
      <dgm:prSet/>
      <dgm:spPr/>
      <dgm:t>
        <a:bodyPr/>
        <a:lstStyle/>
        <a:p>
          <a:endParaRPr lang="en-US"/>
        </a:p>
      </dgm:t>
    </dgm:pt>
    <dgm:pt modelId="{03224A71-EA56-4F41-A3AD-14838081F287}">
      <dgm:prSet phldrT="[Text]"/>
      <dgm:spPr/>
      <dgm:t>
        <a:bodyPr/>
        <a:lstStyle/>
        <a:p>
          <a:r>
            <a:rPr lang="en-US" dirty="0"/>
            <a:t>Communicate plans and times with the team daily (whiteboard) </a:t>
          </a:r>
        </a:p>
      </dgm:t>
    </dgm:pt>
    <dgm:pt modelId="{D7076C47-B8D2-4A52-B01C-DC0522265F35}" type="parTrans" cxnId="{BA008536-A9B5-4FA9-B4DE-03F60A55AFBE}">
      <dgm:prSet/>
      <dgm:spPr/>
      <dgm:t>
        <a:bodyPr/>
        <a:lstStyle/>
        <a:p>
          <a:endParaRPr lang="en-US"/>
        </a:p>
      </dgm:t>
    </dgm:pt>
    <dgm:pt modelId="{FB441DE4-8DA4-410F-9D80-564AE702A6AA}" type="sibTrans" cxnId="{BA008536-A9B5-4FA9-B4DE-03F60A55AFBE}">
      <dgm:prSet/>
      <dgm:spPr/>
      <dgm:t>
        <a:bodyPr/>
        <a:lstStyle/>
        <a:p>
          <a:endParaRPr lang="en-US"/>
        </a:p>
      </dgm:t>
    </dgm:pt>
    <dgm:pt modelId="{C56AF9C7-0082-4E26-A65D-A42BCD22AD4C}">
      <dgm:prSet phldrT="[Text]"/>
      <dgm:spPr/>
      <dgm:t>
        <a:bodyPr/>
        <a:lstStyle/>
        <a:p>
          <a:r>
            <a:rPr lang="en-US"/>
            <a:t>Debrief each evening</a:t>
          </a:r>
          <a:endParaRPr lang="en-US" dirty="0"/>
        </a:p>
      </dgm:t>
    </dgm:pt>
    <dgm:pt modelId="{293030E8-237D-4D5E-88FC-1D8B976F10EE}" type="parTrans" cxnId="{1CA9DA99-3C6B-4F73-A5F1-F864E3AF6FAF}">
      <dgm:prSet/>
      <dgm:spPr/>
      <dgm:t>
        <a:bodyPr/>
        <a:lstStyle/>
        <a:p>
          <a:endParaRPr lang="en-US"/>
        </a:p>
      </dgm:t>
    </dgm:pt>
    <dgm:pt modelId="{E3B2F10D-F63D-44BE-99C8-7D2C82C8EED3}" type="sibTrans" cxnId="{1CA9DA99-3C6B-4F73-A5F1-F864E3AF6FAF}">
      <dgm:prSet/>
      <dgm:spPr/>
      <dgm:t>
        <a:bodyPr/>
        <a:lstStyle/>
        <a:p>
          <a:endParaRPr lang="en-US"/>
        </a:p>
      </dgm:t>
    </dgm:pt>
    <dgm:pt modelId="{6E8DB0AD-53D0-469D-9744-07B31A7010EC}">
      <dgm:prSet phldrT="[Text]"/>
      <dgm:spPr/>
      <dgm:t>
        <a:bodyPr/>
        <a:lstStyle/>
        <a:p>
          <a:r>
            <a:rPr lang="en-US"/>
            <a:t>Educate Team on FOB</a:t>
          </a:r>
          <a:endParaRPr lang="en-US" dirty="0"/>
        </a:p>
      </dgm:t>
    </dgm:pt>
    <dgm:pt modelId="{B4E0A53F-63B7-437E-AD42-2AB162EF7D2C}" type="parTrans" cxnId="{AADBD973-E143-4CAD-8BC5-358AB57B96FE}">
      <dgm:prSet/>
      <dgm:spPr/>
      <dgm:t>
        <a:bodyPr/>
        <a:lstStyle/>
        <a:p>
          <a:endParaRPr lang="en-US"/>
        </a:p>
      </dgm:t>
    </dgm:pt>
    <dgm:pt modelId="{867142E0-D0BE-4457-B8BD-2751467F33F8}" type="sibTrans" cxnId="{AADBD973-E143-4CAD-8BC5-358AB57B96FE}">
      <dgm:prSet/>
      <dgm:spPr/>
      <dgm:t>
        <a:bodyPr/>
        <a:lstStyle/>
        <a:p>
          <a:endParaRPr lang="en-US"/>
        </a:p>
      </dgm:t>
    </dgm:pt>
    <dgm:pt modelId="{8944F47D-A8AD-4B62-9C93-0659F0B3DC69}">
      <dgm:prSet phldrT="[Text]"/>
      <dgm:spPr/>
      <dgm:t>
        <a:bodyPr/>
        <a:lstStyle/>
        <a:p>
          <a:r>
            <a:rPr lang="en-US" dirty="0"/>
            <a:t>Saturday tour of Barnabas House </a:t>
          </a:r>
        </a:p>
      </dgm:t>
    </dgm:pt>
    <dgm:pt modelId="{40A77CB7-A359-48F3-8179-BABFED004291}" type="parTrans" cxnId="{FE24E1F2-5334-4F8D-A897-107C07E7BD41}">
      <dgm:prSet/>
      <dgm:spPr/>
      <dgm:t>
        <a:bodyPr/>
        <a:lstStyle/>
        <a:p>
          <a:endParaRPr lang="en-US"/>
        </a:p>
      </dgm:t>
    </dgm:pt>
    <dgm:pt modelId="{8DA37D14-40D5-4AAE-88CD-871F019E0682}" type="sibTrans" cxnId="{FE24E1F2-5334-4F8D-A897-107C07E7BD41}">
      <dgm:prSet/>
      <dgm:spPr/>
      <dgm:t>
        <a:bodyPr/>
        <a:lstStyle/>
        <a:p>
          <a:endParaRPr lang="en-US"/>
        </a:p>
      </dgm:t>
    </dgm:pt>
    <dgm:pt modelId="{6B4647E5-DC7A-4A1B-BC8C-D59DF5051A0C}">
      <dgm:prSet phldrT="[Text]"/>
      <dgm:spPr/>
      <dgm:t>
        <a:bodyPr/>
        <a:lstStyle/>
        <a:p>
          <a:r>
            <a:rPr lang="en-US" dirty="0"/>
            <a:t>Program overview videos during dinner</a:t>
          </a:r>
        </a:p>
      </dgm:t>
    </dgm:pt>
    <dgm:pt modelId="{DA40B8AD-382B-447D-9D7C-9400C5353B84}" type="parTrans" cxnId="{68EF1D1C-FB2F-4D0E-A98A-B55AB02E316D}">
      <dgm:prSet/>
      <dgm:spPr/>
      <dgm:t>
        <a:bodyPr/>
        <a:lstStyle/>
        <a:p>
          <a:endParaRPr lang="en-US"/>
        </a:p>
      </dgm:t>
    </dgm:pt>
    <dgm:pt modelId="{F20D0095-6B9F-48BD-81DC-4F5F022424A3}" type="sibTrans" cxnId="{68EF1D1C-FB2F-4D0E-A98A-B55AB02E316D}">
      <dgm:prSet/>
      <dgm:spPr/>
      <dgm:t>
        <a:bodyPr/>
        <a:lstStyle/>
        <a:p>
          <a:endParaRPr lang="en-US"/>
        </a:p>
      </dgm:t>
    </dgm:pt>
    <dgm:pt modelId="{35A6ADD6-48D5-4A1D-BFD0-28A1DE2FC9E2}">
      <dgm:prSet phldrT="[Text]"/>
      <dgm:spPr/>
      <dgm:t>
        <a:bodyPr/>
        <a:lstStyle/>
        <a:p>
          <a:r>
            <a:rPr lang="en-US" dirty="0"/>
            <a:t>Check-in with team members individually on how they are doing.</a:t>
          </a:r>
        </a:p>
      </dgm:t>
    </dgm:pt>
    <dgm:pt modelId="{CD0D6475-187B-48D0-B14A-0BB2EABE64FF}" type="parTrans" cxnId="{24D2F3C6-A4C7-4FD3-A045-8F8F59C5B40F}">
      <dgm:prSet/>
      <dgm:spPr/>
      <dgm:t>
        <a:bodyPr/>
        <a:lstStyle/>
        <a:p>
          <a:endParaRPr lang="en-US"/>
        </a:p>
      </dgm:t>
    </dgm:pt>
    <dgm:pt modelId="{A6C1306F-7960-46FE-A365-8C1007FB55AC}" type="sibTrans" cxnId="{24D2F3C6-A4C7-4FD3-A045-8F8F59C5B40F}">
      <dgm:prSet/>
      <dgm:spPr/>
      <dgm:t>
        <a:bodyPr/>
        <a:lstStyle/>
        <a:p>
          <a:endParaRPr lang="en-US"/>
        </a:p>
      </dgm:t>
    </dgm:pt>
    <dgm:pt modelId="{2DF6E738-BB57-4A04-80EA-39BEFA1FF24E}">
      <dgm:prSet phldrT="[Text]"/>
      <dgm:spPr/>
      <dgm:t>
        <a:bodyPr/>
        <a:lstStyle/>
        <a:p>
          <a:r>
            <a:rPr lang="en-US"/>
            <a:t>Answer team members’ questions throughout the week.  If you don’t know the answer, ask staff.</a:t>
          </a:r>
          <a:endParaRPr lang="en-US" dirty="0"/>
        </a:p>
      </dgm:t>
    </dgm:pt>
    <dgm:pt modelId="{BAF278A0-9941-4D5A-935B-D511991DEA97}" type="parTrans" cxnId="{244FBDB6-1711-4A2A-B533-000A0091C9E3}">
      <dgm:prSet/>
      <dgm:spPr/>
      <dgm:t>
        <a:bodyPr/>
        <a:lstStyle/>
        <a:p>
          <a:endParaRPr lang="en-US"/>
        </a:p>
      </dgm:t>
    </dgm:pt>
    <dgm:pt modelId="{C68AA733-C078-4F3D-A706-276F17626F12}" type="sibTrans" cxnId="{244FBDB6-1711-4A2A-B533-000A0091C9E3}">
      <dgm:prSet/>
      <dgm:spPr/>
      <dgm:t>
        <a:bodyPr/>
        <a:lstStyle/>
        <a:p>
          <a:endParaRPr lang="en-US"/>
        </a:p>
      </dgm:t>
    </dgm:pt>
    <dgm:pt modelId="{FEC57600-62DB-4D16-9D0C-5B999C1390F8}">
      <dgm:prSet phldrT="[Text]"/>
      <dgm:spPr/>
      <dgm:t>
        <a:bodyPr/>
        <a:lstStyle/>
        <a:p>
          <a:r>
            <a:rPr lang="en-US"/>
            <a:t>Problem Solve with Staff</a:t>
          </a:r>
          <a:endParaRPr lang="en-US" dirty="0"/>
        </a:p>
      </dgm:t>
    </dgm:pt>
    <dgm:pt modelId="{82BE60EF-A469-4736-815C-8826A1E117E0}" type="parTrans" cxnId="{6D0B780B-336D-4431-9053-55FBAFA3C88A}">
      <dgm:prSet/>
      <dgm:spPr/>
      <dgm:t>
        <a:bodyPr/>
        <a:lstStyle/>
        <a:p>
          <a:endParaRPr lang="en-US"/>
        </a:p>
      </dgm:t>
    </dgm:pt>
    <dgm:pt modelId="{0E101636-C7BB-4093-9A9A-096E6293CD20}" type="sibTrans" cxnId="{6D0B780B-336D-4431-9053-55FBAFA3C88A}">
      <dgm:prSet/>
      <dgm:spPr/>
      <dgm:t>
        <a:bodyPr/>
        <a:lstStyle/>
        <a:p>
          <a:endParaRPr lang="en-US"/>
        </a:p>
      </dgm:t>
    </dgm:pt>
    <dgm:pt modelId="{D5478889-EC92-46C7-B59F-2415B9E93E8E}">
      <dgm:prSet phldrT="[Text]"/>
      <dgm:spPr/>
      <dgm:t>
        <a:bodyPr/>
        <a:lstStyle/>
        <a:p>
          <a:r>
            <a:rPr lang="en-US"/>
            <a:t>Flight issues- Grazyna</a:t>
          </a:r>
          <a:endParaRPr lang="en-US" dirty="0"/>
        </a:p>
      </dgm:t>
    </dgm:pt>
    <dgm:pt modelId="{A0B21D9F-D06F-471C-A1B6-11301E5FAF7A}" type="parTrans" cxnId="{77A7E686-3B2D-4589-A604-C3D26F0DBCB8}">
      <dgm:prSet/>
      <dgm:spPr/>
      <dgm:t>
        <a:bodyPr/>
        <a:lstStyle/>
        <a:p>
          <a:endParaRPr lang="en-US"/>
        </a:p>
      </dgm:t>
    </dgm:pt>
    <dgm:pt modelId="{49004712-CF74-4028-B828-3A3F3844EC9F}" type="sibTrans" cxnId="{77A7E686-3B2D-4589-A604-C3D26F0DBCB8}">
      <dgm:prSet/>
      <dgm:spPr/>
      <dgm:t>
        <a:bodyPr/>
        <a:lstStyle/>
        <a:p>
          <a:endParaRPr lang="en-US"/>
        </a:p>
      </dgm:t>
    </dgm:pt>
    <dgm:pt modelId="{AE943C5F-0A75-453C-A741-4EB11351167F}">
      <dgm:prSet phldrT="[Text]"/>
      <dgm:spPr/>
      <dgm:t>
        <a:bodyPr/>
        <a:lstStyle/>
        <a:p>
          <a:r>
            <a:rPr lang="en-US" dirty="0"/>
            <a:t>Everything else- Lidia</a:t>
          </a:r>
        </a:p>
      </dgm:t>
    </dgm:pt>
    <dgm:pt modelId="{9D62B22A-3DD9-4DE9-885E-56148574C049}" type="parTrans" cxnId="{EB13BCBE-3A68-4C42-9C12-2F2DA9B9748D}">
      <dgm:prSet/>
      <dgm:spPr/>
      <dgm:t>
        <a:bodyPr/>
        <a:lstStyle/>
        <a:p>
          <a:endParaRPr lang="en-US"/>
        </a:p>
      </dgm:t>
    </dgm:pt>
    <dgm:pt modelId="{1B377916-30FC-4C1C-895F-7E33E9D548A5}" type="sibTrans" cxnId="{EB13BCBE-3A68-4C42-9C12-2F2DA9B9748D}">
      <dgm:prSet/>
      <dgm:spPr/>
      <dgm:t>
        <a:bodyPr/>
        <a:lstStyle/>
        <a:p>
          <a:endParaRPr lang="en-US"/>
        </a:p>
      </dgm:t>
    </dgm:pt>
    <dgm:pt modelId="{2D91878B-782F-43AA-B26E-5BE4B7422CA5}">
      <dgm:prSet phldrT="[Text]"/>
      <dgm:spPr/>
      <dgm:t>
        <a:bodyPr/>
        <a:lstStyle/>
        <a:p>
          <a:endParaRPr lang="en-US" dirty="0"/>
        </a:p>
      </dgm:t>
    </dgm:pt>
    <dgm:pt modelId="{C39E7E05-C91B-4526-95FE-5E3753AB5160}" type="parTrans" cxnId="{B3B6249E-04D7-4463-96AA-F9F7F630048D}">
      <dgm:prSet/>
      <dgm:spPr/>
      <dgm:t>
        <a:bodyPr/>
        <a:lstStyle/>
        <a:p>
          <a:endParaRPr lang="en-US"/>
        </a:p>
      </dgm:t>
    </dgm:pt>
    <dgm:pt modelId="{FFB74FE0-1367-4E07-B03B-7F3B6B4EF828}" type="sibTrans" cxnId="{B3B6249E-04D7-4463-96AA-F9F7F630048D}">
      <dgm:prSet/>
      <dgm:spPr/>
      <dgm:t>
        <a:bodyPr/>
        <a:lstStyle/>
        <a:p>
          <a:endParaRPr lang="en-US"/>
        </a:p>
      </dgm:t>
    </dgm:pt>
    <dgm:pt modelId="{21986DED-37B2-4330-8B86-18851B77E5F1}" type="pres">
      <dgm:prSet presAssocID="{6835735E-9053-4C04-A95B-889E68DCEC2F}" presName="Name0" presStyleCnt="0">
        <dgm:presLayoutVars>
          <dgm:dir/>
          <dgm:animLvl val="lvl"/>
          <dgm:resizeHandles val="exact"/>
        </dgm:presLayoutVars>
      </dgm:prSet>
      <dgm:spPr/>
    </dgm:pt>
    <dgm:pt modelId="{609A627D-19A4-4172-B14D-C8EE47EE4D22}" type="pres">
      <dgm:prSet presAssocID="{B2A65F72-2EDD-4C48-9F8B-71E4DE9E0ACF}" presName="composite" presStyleCnt="0"/>
      <dgm:spPr/>
    </dgm:pt>
    <dgm:pt modelId="{74335D13-2428-4551-B237-D2B5EF65D770}" type="pres">
      <dgm:prSet presAssocID="{B2A65F72-2EDD-4C48-9F8B-71E4DE9E0AC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C78D041-CB69-4947-B00A-3F84A8E63B67}" type="pres">
      <dgm:prSet presAssocID="{B2A65F72-2EDD-4C48-9F8B-71E4DE9E0ACF}" presName="desTx" presStyleLbl="alignAccFollowNode1" presStyleIdx="0" presStyleCnt="3">
        <dgm:presLayoutVars>
          <dgm:bulletEnabled val="1"/>
        </dgm:presLayoutVars>
      </dgm:prSet>
      <dgm:spPr/>
    </dgm:pt>
    <dgm:pt modelId="{0EFA62A5-E947-4C04-A548-2EA01D971A0D}" type="pres">
      <dgm:prSet presAssocID="{9EAEAEAE-84A3-49FD-82EE-9E7F265DD0E7}" presName="space" presStyleCnt="0"/>
      <dgm:spPr/>
    </dgm:pt>
    <dgm:pt modelId="{7D71BB08-B850-4AF9-98CF-3B3A25B582D3}" type="pres">
      <dgm:prSet presAssocID="{6E8DB0AD-53D0-469D-9744-07B31A7010EC}" presName="composite" presStyleCnt="0"/>
      <dgm:spPr/>
    </dgm:pt>
    <dgm:pt modelId="{B1255C69-73C6-4B0D-8F18-917AD5AB2E69}" type="pres">
      <dgm:prSet presAssocID="{6E8DB0AD-53D0-469D-9744-07B31A7010E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E4D496A-04C8-4F14-8EE9-A5416F87DA22}" type="pres">
      <dgm:prSet presAssocID="{6E8DB0AD-53D0-469D-9744-07B31A7010EC}" presName="desTx" presStyleLbl="alignAccFollowNode1" presStyleIdx="1" presStyleCnt="3">
        <dgm:presLayoutVars>
          <dgm:bulletEnabled val="1"/>
        </dgm:presLayoutVars>
      </dgm:prSet>
      <dgm:spPr/>
    </dgm:pt>
    <dgm:pt modelId="{3212D009-13B3-4447-AD2A-7F44B4D27A27}" type="pres">
      <dgm:prSet presAssocID="{867142E0-D0BE-4457-B8BD-2751467F33F8}" presName="space" presStyleCnt="0"/>
      <dgm:spPr/>
    </dgm:pt>
    <dgm:pt modelId="{9B13271E-54D5-476D-83DC-0C9E260CD8DF}" type="pres">
      <dgm:prSet presAssocID="{FEC57600-62DB-4D16-9D0C-5B999C1390F8}" presName="composite" presStyleCnt="0"/>
      <dgm:spPr/>
    </dgm:pt>
    <dgm:pt modelId="{1DF709FB-9326-4199-8481-110A371B5E49}" type="pres">
      <dgm:prSet presAssocID="{FEC57600-62DB-4D16-9D0C-5B999C1390F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54C0BAD-A243-4F7F-A4BE-C0C1A6D5E2FC}" type="pres">
      <dgm:prSet presAssocID="{FEC57600-62DB-4D16-9D0C-5B999C1390F8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D0B780B-336D-4431-9053-55FBAFA3C88A}" srcId="{6835735E-9053-4C04-A95B-889E68DCEC2F}" destId="{FEC57600-62DB-4D16-9D0C-5B999C1390F8}" srcOrd="2" destOrd="0" parTransId="{82BE60EF-A469-4736-815C-8826A1E117E0}" sibTransId="{0E101636-C7BB-4093-9A9A-096E6293CD20}"/>
    <dgm:cxn modelId="{193C1418-F70D-429C-BFEE-342D98602E86}" type="presOf" srcId="{B2A65F72-2EDD-4C48-9F8B-71E4DE9E0ACF}" destId="{74335D13-2428-4551-B237-D2B5EF65D770}" srcOrd="0" destOrd="0" presId="urn:microsoft.com/office/officeart/2005/8/layout/hList1"/>
    <dgm:cxn modelId="{68EF1D1C-FB2F-4D0E-A98A-B55AB02E316D}" srcId="{6E8DB0AD-53D0-469D-9744-07B31A7010EC}" destId="{6B4647E5-DC7A-4A1B-BC8C-D59DF5051A0C}" srcOrd="1" destOrd="0" parTransId="{DA40B8AD-382B-447D-9D7C-9400C5353B84}" sibTransId="{F20D0095-6B9F-48BD-81DC-4F5F022424A3}"/>
    <dgm:cxn modelId="{F00ED922-B27A-40EE-9381-132E911FF5BA}" type="presOf" srcId="{AE943C5F-0A75-453C-A741-4EB11351167F}" destId="{954C0BAD-A243-4F7F-A4BE-C0C1A6D5E2FC}" srcOrd="0" destOrd="1" presId="urn:microsoft.com/office/officeart/2005/8/layout/hList1"/>
    <dgm:cxn modelId="{589B8B33-96F8-4D7D-AA76-CE4E192B4AA9}" srcId="{6835735E-9053-4C04-A95B-889E68DCEC2F}" destId="{B2A65F72-2EDD-4C48-9F8B-71E4DE9E0ACF}" srcOrd="0" destOrd="0" parTransId="{071E692B-74D6-4F04-BDCB-4BA8B899D4E0}" sibTransId="{9EAEAEAE-84A3-49FD-82EE-9E7F265DD0E7}"/>
    <dgm:cxn modelId="{BA008536-A9B5-4FA9-B4DE-03F60A55AFBE}" srcId="{B2A65F72-2EDD-4C48-9F8B-71E4DE9E0ACF}" destId="{03224A71-EA56-4F41-A3AD-14838081F287}" srcOrd="0" destOrd="0" parTransId="{D7076C47-B8D2-4A52-B01C-DC0522265F35}" sibTransId="{FB441DE4-8DA4-410F-9D80-564AE702A6AA}"/>
    <dgm:cxn modelId="{73A8B35E-146F-48AC-BEE0-417A6656F2E7}" type="presOf" srcId="{2D91878B-782F-43AA-B26E-5BE4B7422CA5}" destId="{954C0BAD-A243-4F7F-A4BE-C0C1A6D5E2FC}" srcOrd="0" destOrd="2" presId="urn:microsoft.com/office/officeart/2005/8/layout/hList1"/>
    <dgm:cxn modelId="{A00E5C46-D38A-438A-AD79-F7EC3026039B}" type="presOf" srcId="{D5478889-EC92-46C7-B59F-2415B9E93E8E}" destId="{954C0BAD-A243-4F7F-A4BE-C0C1A6D5E2FC}" srcOrd="0" destOrd="0" presId="urn:microsoft.com/office/officeart/2005/8/layout/hList1"/>
    <dgm:cxn modelId="{3079DF4A-4C79-4306-84F7-35964F8F4360}" type="presOf" srcId="{6835735E-9053-4C04-A95B-889E68DCEC2F}" destId="{21986DED-37B2-4330-8B86-18851B77E5F1}" srcOrd="0" destOrd="0" presId="urn:microsoft.com/office/officeart/2005/8/layout/hList1"/>
    <dgm:cxn modelId="{64F2426B-8863-4458-A4B6-3B5D49EEC52E}" type="presOf" srcId="{6B4647E5-DC7A-4A1B-BC8C-D59DF5051A0C}" destId="{AE4D496A-04C8-4F14-8EE9-A5416F87DA22}" srcOrd="0" destOrd="1" presId="urn:microsoft.com/office/officeart/2005/8/layout/hList1"/>
    <dgm:cxn modelId="{C968114E-F4F6-47B9-B4FB-278B8F8C6607}" type="presOf" srcId="{C56AF9C7-0082-4E26-A65D-A42BCD22AD4C}" destId="{8C78D041-CB69-4947-B00A-3F84A8E63B67}" srcOrd="0" destOrd="1" presId="urn:microsoft.com/office/officeart/2005/8/layout/hList1"/>
    <dgm:cxn modelId="{899F114F-5097-4752-BE00-C1CBB38B9E1E}" type="presOf" srcId="{6E8DB0AD-53D0-469D-9744-07B31A7010EC}" destId="{B1255C69-73C6-4B0D-8F18-917AD5AB2E69}" srcOrd="0" destOrd="0" presId="urn:microsoft.com/office/officeart/2005/8/layout/hList1"/>
    <dgm:cxn modelId="{CBAE9151-0F5B-49C7-9A06-50D609E4EFDC}" type="presOf" srcId="{8944F47D-A8AD-4B62-9C93-0659F0B3DC69}" destId="{AE4D496A-04C8-4F14-8EE9-A5416F87DA22}" srcOrd="0" destOrd="0" presId="urn:microsoft.com/office/officeart/2005/8/layout/hList1"/>
    <dgm:cxn modelId="{AADBD973-E143-4CAD-8BC5-358AB57B96FE}" srcId="{6835735E-9053-4C04-A95B-889E68DCEC2F}" destId="{6E8DB0AD-53D0-469D-9744-07B31A7010EC}" srcOrd="1" destOrd="0" parTransId="{B4E0A53F-63B7-437E-AD42-2AB162EF7D2C}" sibTransId="{867142E0-D0BE-4457-B8BD-2751467F33F8}"/>
    <dgm:cxn modelId="{77A7E686-3B2D-4589-A604-C3D26F0DBCB8}" srcId="{FEC57600-62DB-4D16-9D0C-5B999C1390F8}" destId="{D5478889-EC92-46C7-B59F-2415B9E93E8E}" srcOrd="0" destOrd="0" parTransId="{A0B21D9F-D06F-471C-A1B6-11301E5FAF7A}" sibTransId="{49004712-CF74-4028-B828-3A3F3844EC9F}"/>
    <dgm:cxn modelId="{1CA9DA99-3C6B-4F73-A5F1-F864E3AF6FAF}" srcId="{B2A65F72-2EDD-4C48-9F8B-71E4DE9E0ACF}" destId="{C56AF9C7-0082-4E26-A65D-A42BCD22AD4C}" srcOrd="1" destOrd="0" parTransId="{293030E8-237D-4D5E-88FC-1D8B976F10EE}" sibTransId="{E3B2F10D-F63D-44BE-99C8-7D2C82C8EED3}"/>
    <dgm:cxn modelId="{B3B6249E-04D7-4463-96AA-F9F7F630048D}" srcId="{FEC57600-62DB-4D16-9D0C-5B999C1390F8}" destId="{2D91878B-782F-43AA-B26E-5BE4B7422CA5}" srcOrd="2" destOrd="0" parTransId="{C39E7E05-C91B-4526-95FE-5E3753AB5160}" sibTransId="{FFB74FE0-1367-4E07-B03B-7F3B6B4EF828}"/>
    <dgm:cxn modelId="{244FBDB6-1711-4A2A-B533-000A0091C9E3}" srcId="{6E8DB0AD-53D0-469D-9744-07B31A7010EC}" destId="{2DF6E738-BB57-4A04-80EA-39BEFA1FF24E}" srcOrd="2" destOrd="0" parTransId="{BAF278A0-9941-4D5A-935B-D511991DEA97}" sibTransId="{C68AA733-C078-4F3D-A706-276F17626F12}"/>
    <dgm:cxn modelId="{EB13BCBE-3A68-4C42-9C12-2F2DA9B9748D}" srcId="{FEC57600-62DB-4D16-9D0C-5B999C1390F8}" destId="{AE943C5F-0A75-453C-A741-4EB11351167F}" srcOrd="1" destOrd="0" parTransId="{9D62B22A-3DD9-4DE9-885E-56148574C049}" sibTransId="{1B377916-30FC-4C1C-895F-7E33E9D548A5}"/>
    <dgm:cxn modelId="{24D2F3C6-A4C7-4FD3-A045-8F8F59C5B40F}" srcId="{B2A65F72-2EDD-4C48-9F8B-71E4DE9E0ACF}" destId="{35A6ADD6-48D5-4A1D-BFD0-28A1DE2FC9E2}" srcOrd="2" destOrd="0" parTransId="{CD0D6475-187B-48D0-B14A-0BB2EABE64FF}" sibTransId="{A6C1306F-7960-46FE-A365-8C1007FB55AC}"/>
    <dgm:cxn modelId="{2E1C60CE-4E0E-4446-BF75-D5B7EC6D821C}" type="presOf" srcId="{FEC57600-62DB-4D16-9D0C-5B999C1390F8}" destId="{1DF709FB-9326-4199-8481-110A371B5E49}" srcOrd="0" destOrd="0" presId="urn:microsoft.com/office/officeart/2005/8/layout/hList1"/>
    <dgm:cxn modelId="{ED7DC1D4-9020-42DA-82DF-8AC6DC7173D6}" type="presOf" srcId="{2DF6E738-BB57-4A04-80EA-39BEFA1FF24E}" destId="{AE4D496A-04C8-4F14-8EE9-A5416F87DA22}" srcOrd="0" destOrd="2" presId="urn:microsoft.com/office/officeart/2005/8/layout/hList1"/>
    <dgm:cxn modelId="{413735E5-2467-4CAF-B31E-E12819C28372}" type="presOf" srcId="{03224A71-EA56-4F41-A3AD-14838081F287}" destId="{8C78D041-CB69-4947-B00A-3F84A8E63B67}" srcOrd="0" destOrd="0" presId="urn:microsoft.com/office/officeart/2005/8/layout/hList1"/>
    <dgm:cxn modelId="{FE24E1F2-5334-4F8D-A897-107C07E7BD41}" srcId="{6E8DB0AD-53D0-469D-9744-07B31A7010EC}" destId="{8944F47D-A8AD-4B62-9C93-0659F0B3DC69}" srcOrd="0" destOrd="0" parTransId="{40A77CB7-A359-48F3-8179-BABFED004291}" sibTransId="{8DA37D14-40D5-4AAE-88CD-871F019E0682}"/>
    <dgm:cxn modelId="{7B9C3BFF-6E06-427F-B18D-B71C515691F2}" type="presOf" srcId="{35A6ADD6-48D5-4A1D-BFD0-28A1DE2FC9E2}" destId="{8C78D041-CB69-4947-B00A-3F84A8E63B67}" srcOrd="0" destOrd="2" presId="urn:microsoft.com/office/officeart/2005/8/layout/hList1"/>
    <dgm:cxn modelId="{4020AC97-49E1-49EA-826C-F60DC4CE9A59}" type="presParOf" srcId="{21986DED-37B2-4330-8B86-18851B77E5F1}" destId="{609A627D-19A4-4172-B14D-C8EE47EE4D22}" srcOrd="0" destOrd="0" presId="urn:microsoft.com/office/officeart/2005/8/layout/hList1"/>
    <dgm:cxn modelId="{2A2425CB-5F5A-438D-9C58-5D90E9953185}" type="presParOf" srcId="{609A627D-19A4-4172-B14D-C8EE47EE4D22}" destId="{74335D13-2428-4551-B237-D2B5EF65D770}" srcOrd="0" destOrd="0" presId="urn:microsoft.com/office/officeart/2005/8/layout/hList1"/>
    <dgm:cxn modelId="{D7EFE8F9-C4DC-4BE2-BDE2-E03F0842D6C8}" type="presParOf" srcId="{609A627D-19A4-4172-B14D-C8EE47EE4D22}" destId="{8C78D041-CB69-4947-B00A-3F84A8E63B67}" srcOrd="1" destOrd="0" presId="urn:microsoft.com/office/officeart/2005/8/layout/hList1"/>
    <dgm:cxn modelId="{AB5D90DB-88D0-4206-8188-9A94C8471427}" type="presParOf" srcId="{21986DED-37B2-4330-8B86-18851B77E5F1}" destId="{0EFA62A5-E947-4C04-A548-2EA01D971A0D}" srcOrd="1" destOrd="0" presId="urn:microsoft.com/office/officeart/2005/8/layout/hList1"/>
    <dgm:cxn modelId="{BB320619-C26D-4976-B946-48D4B98AC411}" type="presParOf" srcId="{21986DED-37B2-4330-8B86-18851B77E5F1}" destId="{7D71BB08-B850-4AF9-98CF-3B3A25B582D3}" srcOrd="2" destOrd="0" presId="urn:microsoft.com/office/officeart/2005/8/layout/hList1"/>
    <dgm:cxn modelId="{0FCE622E-9BCF-44E6-A532-673E5B7B6855}" type="presParOf" srcId="{7D71BB08-B850-4AF9-98CF-3B3A25B582D3}" destId="{B1255C69-73C6-4B0D-8F18-917AD5AB2E69}" srcOrd="0" destOrd="0" presId="urn:microsoft.com/office/officeart/2005/8/layout/hList1"/>
    <dgm:cxn modelId="{5BF5E589-F2D9-40E0-818F-C24311DF5AFA}" type="presParOf" srcId="{7D71BB08-B850-4AF9-98CF-3B3A25B582D3}" destId="{AE4D496A-04C8-4F14-8EE9-A5416F87DA22}" srcOrd="1" destOrd="0" presId="urn:microsoft.com/office/officeart/2005/8/layout/hList1"/>
    <dgm:cxn modelId="{4590A786-E408-4627-93C8-38360CE4C231}" type="presParOf" srcId="{21986DED-37B2-4330-8B86-18851B77E5F1}" destId="{3212D009-13B3-4447-AD2A-7F44B4D27A27}" srcOrd="3" destOrd="0" presId="urn:microsoft.com/office/officeart/2005/8/layout/hList1"/>
    <dgm:cxn modelId="{8286E53E-5D71-4C3C-9BB8-31241E245BEA}" type="presParOf" srcId="{21986DED-37B2-4330-8B86-18851B77E5F1}" destId="{9B13271E-54D5-476D-83DC-0C9E260CD8DF}" srcOrd="4" destOrd="0" presId="urn:microsoft.com/office/officeart/2005/8/layout/hList1"/>
    <dgm:cxn modelId="{73150015-8BB7-4AED-B549-ED83B3EB296A}" type="presParOf" srcId="{9B13271E-54D5-476D-83DC-0C9E260CD8DF}" destId="{1DF709FB-9326-4199-8481-110A371B5E49}" srcOrd="0" destOrd="0" presId="urn:microsoft.com/office/officeart/2005/8/layout/hList1"/>
    <dgm:cxn modelId="{30FF3EB2-7311-481B-B9E6-1590E5A12507}" type="presParOf" srcId="{9B13271E-54D5-476D-83DC-0C9E260CD8DF}" destId="{954C0BAD-A243-4F7F-A4BE-C0C1A6D5E2F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537788-5251-468A-9F44-607B3662D820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AAF661B-D699-4F7D-8E51-3F07DA80616D}">
      <dgm:prSet phldrT="[Text]"/>
      <dgm:spPr/>
      <dgm:t>
        <a:bodyPr/>
        <a:lstStyle/>
        <a:p>
          <a:r>
            <a:rPr lang="en-US" dirty="0"/>
            <a:t>12-5 months before trip</a:t>
          </a:r>
        </a:p>
      </dgm:t>
    </dgm:pt>
    <dgm:pt modelId="{C59F5133-2349-4650-9BA3-C9F0D1AD55B9}" type="parTrans" cxnId="{5DAAC176-B254-4066-BDE8-8E7008D155C1}">
      <dgm:prSet/>
      <dgm:spPr/>
      <dgm:t>
        <a:bodyPr/>
        <a:lstStyle/>
        <a:p>
          <a:endParaRPr lang="en-US"/>
        </a:p>
      </dgm:t>
    </dgm:pt>
    <dgm:pt modelId="{C350748F-4044-42BA-BE8A-BBE8FAD8B8CC}" type="sibTrans" cxnId="{5DAAC176-B254-4066-BDE8-8E7008D155C1}">
      <dgm:prSet/>
      <dgm:spPr/>
      <dgm:t>
        <a:bodyPr/>
        <a:lstStyle/>
        <a:p>
          <a:endParaRPr lang="en-US"/>
        </a:p>
      </dgm:t>
    </dgm:pt>
    <dgm:pt modelId="{079E488C-4ADF-4B29-92F2-29DEFAB1FA65}">
      <dgm:prSet phldrT="[Text]"/>
      <dgm:spPr/>
      <dgm:t>
        <a:bodyPr/>
        <a:lstStyle/>
        <a:p>
          <a:r>
            <a:rPr lang="en-US" dirty="0"/>
            <a:t>Recruit team members &amp; send Informational Email</a:t>
          </a:r>
        </a:p>
      </dgm:t>
    </dgm:pt>
    <dgm:pt modelId="{7F369284-E5E3-40CB-9F42-725C980C01E3}" type="parTrans" cxnId="{D70D681C-96EF-4BB6-95D1-DC07CA136401}">
      <dgm:prSet/>
      <dgm:spPr/>
      <dgm:t>
        <a:bodyPr/>
        <a:lstStyle/>
        <a:p>
          <a:endParaRPr lang="en-US"/>
        </a:p>
      </dgm:t>
    </dgm:pt>
    <dgm:pt modelId="{A545C799-1320-4C2C-9B71-425094EBF2F8}" type="sibTrans" cxnId="{D70D681C-96EF-4BB6-95D1-DC07CA136401}">
      <dgm:prSet/>
      <dgm:spPr/>
      <dgm:t>
        <a:bodyPr/>
        <a:lstStyle/>
        <a:p>
          <a:endParaRPr lang="en-US"/>
        </a:p>
      </dgm:t>
    </dgm:pt>
    <dgm:pt modelId="{CAFB48FB-9C23-404C-A342-39C9087C0570}">
      <dgm:prSet phldrT="[Text]"/>
      <dgm:spPr/>
      <dgm:t>
        <a:bodyPr/>
        <a:lstStyle/>
        <a:p>
          <a:r>
            <a:rPr lang="en-US" dirty="0"/>
            <a:t>Start Fundraising</a:t>
          </a:r>
        </a:p>
      </dgm:t>
    </dgm:pt>
    <dgm:pt modelId="{5EED0E6E-EBC2-4973-9423-CD0DF8981FAD}" type="parTrans" cxnId="{42D227DB-29B0-49DF-9463-2C710EAD3DE6}">
      <dgm:prSet/>
      <dgm:spPr/>
      <dgm:t>
        <a:bodyPr/>
        <a:lstStyle/>
        <a:p>
          <a:endParaRPr lang="en-US"/>
        </a:p>
      </dgm:t>
    </dgm:pt>
    <dgm:pt modelId="{EC9EA851-111A-44FC-BC2E-A2BF065FD5B0}" type="sibTrans" cxnId="{42D227DB-29B0-49DF-9463-2C710EAD3DE6}">
      <dgm:prSet/>
      <dgm:spPr/>
      <dgm:t>
        <a:bodyPr/>
        <a:lstStyle/>
        <a:p>
          <a:endParaRPr lang="en-US"/>
        </a:p>
      </dgm:t>
    </dgm:pt>
    <dgm:pt modelId="{C5A00201-120D-4015-8328-E7FF165953EF}">
      <dgm:prSet phldrT="[Text]"/>
      <dgm:spPr/>
      <dgm:t>
        <a:bodyPr/>
        <a:lstStyle/>
        <a:p>
          <a:r>
            <a:rPr lang="en-US" dirty="0"/>
            <a:t>4 months before trip</a:t>
          </a:r>
        </a:p>
      </dgm:t>
    </dgm:pt>
    <dgm:pt modelId="{C6C03611-FE7B-45A2-9DE8-698E2A80C7B9}" type="parTrans" cxnId="{762E5804-D17F-44F7-8DE2-85ABDE1ED394}">
      <dgm:prSet/>
      <dgm:spPr/>
      <dgm:t>
        <a:bodyPr/>
        <a:lstStyle/>
        <a:p>
          <a:endParaRPr lang="en-US"/>
        </a:p>
      </dgm:t>
    </dgm:pt>
    <dgm:pt modelId="{AF1F0854-DC64-4C5A-BCC0-3D9197615BED}" type="sibTrans" cxnId="{762E5804-D17F-44F7-8DE2-85ABDE1ED394}">
      <dgm:prSet/>
      <dgm:spPr/>
      <dgm:t>
        <a:bodyPr/>
        <a:lstStyle/>
        <a:p>
          <a:endParaRPr lang="en-US"/>
        </a:p>
      </dgm:t>
    </dgm:pt>
    <dgm:pt modelId="{EAA4555B-6749-4D14-BC4B-5C704F3F5BFD}">
      <dgm:prSet phldrT="[Text]"/>
      <dgm:spPr/>
      <dgm:t>
        <a:bodyPr/>
        <a:lstStyle/>
        <a:p>
          <a:r>
            <a:rPr lang="en-US" dirty="0"/>
            <a:t>Online registrations due</a:t>
          </a:r>
        </a:p>
      </dgm:t>
    </dgm:pt>
    <dgm:pt modelId="{97F95825-8B38-45FD-B2AF-656B09A01E08}" type="parTrans" cxnId="{12909398-7BF1-433E-A5E9-583260BF9DDD}">
      <dgm:prSet/>
      <dgm:spPr/>
      <dgm:t>
        <a:bodyPr/>
        <a:lstStyle/>
        <a:p>
          <a:endParaRPr lang="en-US"/>
        </a:p>
      </dgm:t>
    </dgm:pt>
    <dgm:pt modelId="{E3DDC477-2890-4F90-9A2F-3360FE98AE33}" type="sibTrans" cxnId="{12909398-7BF1-433E-A5E9-583260BF9DDD}">
      <dgm:prSet/>
      <dgm:spPr/>
      <dgm:t>
        <a:bodyPr/>
        <a:lstStyle/>
        <a:p>
          <a:endParaRPr lang="en-US"/>
        </a:p>
      </dgm:t>
    </dgm:pt>
    <dgm:pt modelId="{EC5FF3B7-E197-4C09-9740-AE8F96F029D1}">
      <dgm:prSet phldrT="[Text]"/>
      <dgm:spPr/>
      <dgm:t>
        <a:bodyPr/>
        <a:lstStyle/>
        <a:p>
          <a:r>
            <a:rPr lang="en-US" dirty="0"/>
            <a:t>$1000 team member deposit due</a:t>
          </a:r>
        </a:p>
      </dgm:t>
    </dgm:pt>
    <dgm:pt modelId="{7B3E1335-2DDC-4527-BBAE-3F92B1249584}" type="parTrans" cxnId="{CA0C95A9-816C-44AF-80A6-2BD72DF248ED}">
      <dgm:prSet/>
      <dgm:spPr/>
      <dgm:t>
        <a:bodyPr/>
        <a:lstStyle/>
        <a:p>
          <a:endParaRPr lang="en-US"/>
        </a:p>
      </dgm:t>
    </dgm:pt>
    <dgm:pt modelId="{7E4F48A7-519A-488E-921C-D19AC1DCBAD8}" type="sibTrans" cxnId="{CA0C95A9-816C-44AF-80A6-2BD72DF248ED}">
      <dgm:prSet/>
      <dgm:spPr/>
      <dgm:t>
        <a:bodyPr/>
        <a:lstStyle/>
        <a:p>
          <a:endParaRPr lang="en-US"/>
        </a:p>
      </dgm:t>
    </dgm:pt>
    <dgm:pt modelId="{64C0D402-71CE-4A94-AE13-D34F59492DF8}">
      <dgm:prSet phldrT="[Text]"/>
      <dgm:spPr/>
      <dgm:t>
        <a:bodyPr/>
        <a:lstStyle/>
        <a:p>
          <a:r>
            <a:rPr lang="en-US" dirty="0"/>
            <a:t>2 months before trip</a:t>
          </a:r>
        </a:p>
      </dgm:t>
    </dgm:pt>
    <dgm:pt modelId="{B7963F3C-564D-4B66-93D1-A911637D09CE}" type="parTrans" cxnId="{488140FF-0237-45FC-970C-C606B7B1C45B}">
      <dgm:prSet/>
      <dgm:spPr/>
      <dgm:t>
        <a:bodyPr/>
        <a:lstStyle/>
        <a:p>
          <a:endParaRPr lang="en-US"/>
        </a:p>
      </dgm:t>
    </dgm:pt>
    <dgm:pt modelId="{16BDF9E6-9CF4-4D9A-8FC3-1B7DF609C6AB}" type="sibTrans" cxnId="{488140FF-0237-45FC-970C-C606B7B1C45B}">
      <dgm:prSet/>
      <dgm:spPr/>
      <dgm:t>
        <a:bodyPr/>
        <a:lstStyle/>
        <a:p>
          <a:endParaRPr lang="en-US"/>
        </a:p>
      </dgm:t>
    </dgm:pt>
    <dgm:pt modelId="{E028C7C4-934A-4345-83FC-34D1571A6CBE}">
      <dgm:prSet phldrT="[Text]"/>
      <dgm:spPr/>
      <dgm:t>
        <a:bodyPr/>
        <a:lstStyle/>
        <a:p>
          <a:r>
            <a:rPr lang="en-US" dirty="0"/>
            <a:t>$1250 travel balance due</a:t>
          </a:r>
        </a:p>
      </dgm:t>
    </dgm:pt>
    <dgm:pt modelId="{BCF43386-C255-4957-BA15-7A149F51A959}" type="parTrans" cxnId="{D127EDEF-26FE-49FA-8F3E-1D3F30FA0FE2}">
      <dgm:prSet/>
      <dgm:spPr/>
      <dgm:t>
        <a:bodyPr/>
        <a:lstStyle/>
        <a:p>
          <a:endParaRPr lang="en-US"/>
        </a:p>
      </dgm:t>
    </dgm:pt>
    <dgm:pt modelId="{80663A44-0BF5-4B84-8BFD-DC22B13B4FBC}" type="sibTrans" cxnId="{D127EDEF-26FE-49FA-8F3E-1D3F30FA0FE2}">
      <dgm:prSet/>
      <dgm:spPr/>
      <dgm:t>
        <a:bodyPr/>
        <a:lstStyle/>
        <a:p>
          <a:endParaRPr lang="en-US"/>
        </a:p>
      </dgm:t>
    </dgm:pt>
    <dgm:pt modelId="{CA382B9E-E208-41CF-A911-DB6ECE4E5F1E}">
      <dgm:prSet phldrT="[Text]"/>
      <dgm:spPr/>
      <dgm:t>
        <a:bodyPr/>
        <a:lstStyle/>
        <a:p>
          <a:r>
            <a:rPr lang="en-US" dirty="0"/>
            <a:t>Hold 2</a:t>
          </a:r>
          <a:r>
            <a:rPr lang="en-US" baseline="30000" dirty="0"/>
            <a:t>nd</a:t>
          </a:r>
          <a:r>
            <a:rPr lang="en-US" dirty="0"/>
            <a:t> Team Meeting</a:t>
          </a:r>
        </a:p>
      </dgm:t>
    </dgm:pt>
    <dgm:pt modelId="{5ABF525F-5167-4A51-A170-86617377FB09}" type="parTrans" cxnId="{51FDE2CE-4366-4CD3-9FE8-124883C7EED8}">
      <dgm:prSet/>
      <dgm:spPr/>
      <dgm:t>
        <a:bodyPr/>
        <a:lstStyle/>
        <a:p>
          <a:endParaRPr lang="en-US"/>
        </a:p>
      </dgm:t>
    </dgm:pt>
    <dgm:pt modelId="{BCF36299-3395-4C13-9580-CEA9802B4AED}" type="sibTrans" cxnId="{51FDE2CE-4366-4CD3-9FE8-124883C7EED8}">
      <dgm:prSet/>
      <dgm:spPr/>
      <dgm:t>
        <a:bodyPr/>
        <a:lstStyle/>
        <a:p>
          <a:endParaRPr lang="en-US"/>
        </a:p>
      </dgm:t>
    </dgm:pt>
    <dgm:pt modelId="{433D460D-8199-49CA-8B19-F3B944C9149D}">
      <dgm:prSet phldrT="[Text]"/>
      <dgm:spPr/>
      <dgm:t>
        <a:bodyPr/>
        <a:lstStyle/>
        <a:p>
          <a:r>
            <a:rPr lang="en-US" dirty="0"/>
            <a:t>Hold 1</a:t>
          </a:r>
          <a:r>
            <a:rPr lang="en-US" baseline="30000" dirty="0"/>
            <a:t>st</a:t>
          </a:r>
          <a:r>
            <a:rPr lang="en-US" dirty="0"/>
            <a:t> Team Meeting</a:t>
          </a:r>
        </a:p>
      </dgm:t>
    </dgm:pt>
    <dgm:pt modelId="{C25C640C-5DC2-4F56-87CF-ABB18D534CAB}" type="parTrans" cxnId="{56BA6B46-5885-42EC-94C0-72D515B4EA62}">
      <dgm:prSet/>
      <dgm:spPr/>
      <dgm:t>
        <a:bodyPr/>
        <a:lstStyle/>
        <a:p>
          <a:endParaRPr lang="en-US"/>
        </a:p>
      </dgm:t>
    </dgm:pt>
    <dgm:pt modelId="{A6B40C42-1A3F-476B-86D0-17971E053DED}" type="sibTrans" cxnId="{56BA6B46-5885-42EC-94C0-72D515B4EA62}">
      <dgm:prSet/>
      <dgm:spPr/>
      <dgm:t>
        <a:bodyPr/>
        <a:lstStyle/>
        <a:p>
          <a:endParaRPr lang="en-US"/>
        </a:p>
      </dgm:t>
    </dgm:pt>
    <dgm:pt modelId="{4C9FEA62-CEA1-4EC1-A0A9-25FA12DFE613}">
      <dgm:prSet phldrT="[Text]"/>
      <dgm:spPr/>
      <dgm:t>
        <a:bodyPr/>
        <a:lstStyle/>
        <a:p>
          <a:r>
            <a:rPr lang="en-US" dirty="0"/>
            <a:t>1 month before trip</a:t>
          </a:r>
        </a:p>
      </dgm:t>
    </dgm:pt>
    <dgm:pt modelId="{6AA80F8D-98B5-457D-9C70-FA1ECE44E81E}" type="parTrans" cxnId="{F24A1859-9F5F-4285-BEA4-47F08E054FA6}">
      <dgm:prSet/>
      <dgm:spPr/>
      <dgm:t>
        <a:bodyPr/>
        <a:lstStyle/>
        <a:p>
          <a:endParaRPr lang="en-US"/>
        </a:p>
      </dgm:t>
    </dgm:pt>
    <dgm:pt modelId="{DC258E7A-0086-4C16-9557-FD64E02DAA83}" type="sibTrans" cxnId="{F24A1859-9F5F-4285-BEA4-47F08E054FA6}">
      <dgm:prSet/>
      <dgm:spPr/>
      <dgm:t>
        <a:bodyPr/>
        <a:lstStyle/>
        <a:p>
          <a:endParaRPr lang="en-US"/>
        </a:p>
      </dgm:t>
    </dgm:pt>
    <dgm:pt modelId="{AFEFE56B-F990-4B79-B9C6-139CC2767281}">
      <dgm:prSet phldrT="[Text]"/>
      <dgm:spPr/>
      <dgm:t>
        <a:bodyPr/>
        <a:lstStyle/>
        <a:p>
          <a:r>
            <a:rPr lang="en-US" dirty="0"/>
            <a:t>$11,500 Support funds due</a:t>
          </a:r>
        </a:p>
      </dgm:t>
    </dgm:pt>
    <dgm:pt modelId="{88C30888-08F0-4170-B20B-2D698F35CC8B}" type="parTrans" cxnId="{68C8DD55-3BC5-4801-9426-3A02260D25C7}">
      <dgm:prSet/>
      <dgm:spPr/>
      <dgm:t>
        <a:bodyPr/>
        <a:lstStyle/>
        <a:p>
          <a:endParaRPr lang="en-US"/>
        </a:p>
      </dgm:t>
    </dgm:pt>
    <dgm:pt modelId="{A5D95FF6-11F0-4DF5-BD5A-6680C1C6FDEC}" type="sibTrans" cxnId="{68C8DD55-3BC5-4801-9426-3A02260D25C7}">
      <dgm:prSet/>
      <dgm:spPr/>
      <dgm:t>
        <a:bodyPr/>
        <a:lstStyle/>
        <a:p>
          <a:endParaRPr lang="en-US"/>
        </a:p>
      </dgm:t>
    </dgm:pt>
    <dgm:pt modelId="{87CBDC08-6305-4828-A3B8-8F55F505F709}">
      <dgm:prSet phldrT="[Text]"/>
      <dgm:spPr/>
      <dgm:t>
        <a:bodyPr/>
        <a:lstStyle/>
        <a:p>
          <a:r>
            <a:rPr lang="en-US" dirty="0"/>
            <a:t>Hold 3</a:t>
          </a:r>
          <a:r>
            <a:rPr lang="en-US" baseline="30000" dirty="0"/>
            <a:t>rd</a:t>
          </a:r>
          <a:r>
            <a:rPr lang="en-US" dirty="0"/>
            <a:t> Team Meeting </a:t>
          </a:r>
        </a:p>
      </dgm:t>
    </dgm:pt>
    <dgm:pt modelId="{B45E174B-7522-4377-8C9B-5A04C2F99F1E}" type="parTrans" cxnId="{05B515F1-5880-4B13-A4DD-352AEEEF4CAE}">
      <dgm:prSet/>
      <dgm:spPr/>
      <dgm:t>
        <a:bodyPr/>
        <a:lstStyle/>
        <a:p>
          <a:endParaRPr lang="en-US"/>
        </a:p>
      </dgm:t>
    </dgm:pt>
    <dgm:pt modelId="{8B9C1ED3-3833-4288-A982-8BDCBC9E1D81}" type="sibTrans" cxnId="{05B515F1-5880-4B13-A4DD-352AEEEF4CAE}">
      <dgm:prSet/>
      <dgm:spPr/>
      <dgm:t>
        <a:bodyPr/>
        <a:lstStyle/>
        <a:p>
          <a:endParaRPr lang="en-US"/>
        </a:p>
      </dgm:t>
    </dgm:pt>
    <dgm:pt modelId="{2D4EC5FC-26CE-40BD-8CCB-F4587BAC6C40}">
      <dgm:prSet phldrT="[Text]"/>
      <dgm:spPr/>
      <dgm:t>
        <a:bodyPr/>
        <a:lstStyle/>
        <a:p>
          <a:r>
            <a:rPr lang="en-US" dirty="0"/>
            <a:t>Remind team to take at-home covid test</a:t>
          </a:r>
        </a:p>
      </dgm:t>
    </dgm:pt>
    <dgm:pt modelId="{6AC7B31F-39F1-40C1-9349-C00E1DA2D8F1}" type="parTrans" cxnId="{E7DB263A-C390-4FF5-AF3E-8D6D2CE8A7B4}">
      <dgm:prSet/>
      <dgm:spPr/>
      <dgm:t>
        <a:bodyPr/>
        <a:lstStyle/>
        <a:p>
          <a:endParaRPr lang="en-US"/>
        </a:p>
      </dgm:t>
    </dgm:pt>
    <dgm:pt modelId="{7B0223D7-23FC-45F2-87AD-AC83534FFCBE}" type="sibTrans" cxnId="{E7DB263A-C390-4FF5-AF3E-8D6D2CE8A7B4}">
      <dgm:prSet/>
      <dgm:spPr/>
      <dgm:t>
        <a:bodyPr/>
        <a:lstStyle/>
        <a:p>
          <a:endParaRPr lang="en-US"/>
        </a:p>
      </dgm:t>
    </dgm:pt>
    <dgm:pt modelId="{AA5D2719-04BB-46FB-8EEC-DFF97365A048}">
      <dgm:prSet phldrT="[Text]"/>
      <dgm:spPr/>
      <dgm:t>
        <a:bodyPr/>
        <a:lstStyle/>
        <a:p>
          <a:r>
            <a:rPr lang="en-US" dirty="0"/>
            <a:t>Continue Fundraising</a:t>
          </a:r>
        </a:p>
      </dgm:t>
    </dgm:pt>
    <dgm:pt modelId="{AC0902DE-A0C9-46B6-8F4A-02C194C9EA80}" type="parTrans" cxnId="{E7996BFE-07E9-4515-8312-09655B4930DE}">
      <dgm:prSet/>
      <dgm:spPr/>
      <dgm:t>
        <a:bodyPr/>
        <a:lstStyle/>
        <a:p>
          <a:endParaRPr lang="en-US"/>
        </a:p>
      </dgm:t>
    </dgm:pt>
    <dgm:pt modelId="{C54B931B-B3EF-4178-83C3-C8894DCFACC4}" type="sibTrans" cxnId="{E7996BFE-07E9-4515-8312-09655B4930DE}">
      <dgm:prSet/>
      <dgm:spPr/>
      <dgm:t>
        <a:bodyPr/>
        <a:lstStyle/>
        <a:p>
          <a:endParaRPr lang="en-US"/>
        </a:p>
      </dgm:t>
    </dgm:pt>
    <dgm:pt modelId="{832CFA92-EC58-4B27-81B0-5182E2C02E55}">
      <dgm:prSet phldrT="[Text]"/>
      <dgm:spPr/>
      <dgm:t>
        <a:bodyPr/>
        <a:lstStyle/>
        <a:p>
          <a:r>
            <a:rPr lang="en-US" dirty="0"/>
            <a:t>Medical Volunteer Meeting with Patti</a:t>
          </a:r>
        </a:p>
      </dgm:t>
    </dgm:pt>
    <dgm:pt modelId="{9AE6204E-7686-4720-8C62-796A798DB69D}" type="parTrans" cxnId="{6241FDD4-1632-4329-A719-0CAFB7260785}">
      <dgm:prSet/>
      <dgm:spPr/>
      <dgm:t>
        <a:bodyPr/>
        <a:lstStyle/>
        <a:p>
          <a:endParaRPr lang="en-US"/>
        </a:p>
      </dgm:t>
    </dgm:pt>
    <dgm:pt modelId="{CAD2F24B-FEA3-4DE7-8CC8-3547D34960BC}" type="sibTrans" cxnId="{6241FDD4-1632-4329-A719-0CAFB7260785}">
      <dgm:prSet/>
      <dgm:spPr/>
      <dgm:t>
        <a:bodyPr/>
        <a:lstStyle/>
        <a:p>
          <a:endParaRPr lang="en-US"/>
        </a:p>
      </dgm:t>
    </dgm:pt>
    <dgm:pt modelId="{0E3D9A25-59A1-49C2-B240-4C57D24CE485}">
      <dgm:prSet phldrT="[Text]"/>
      <dgm:spPr/>
      <dgm:t>
        <a:bodyPr/>
        <a:lstStyle/>
        <a:p>
          <a:r>
            <a:rPr lang="en-US" dirty="0"/>
            <a:t>1 day before trip</a:t>
          </a:r>
        </a:p>
      </dgm:t>
    </dgm:pt>
    <dgm:pt modelId="{2083CF16-5AF2-4336-8AB6-887A07AE97BB}" type="parTrans" cxnId="{D0D8FBC7-3D89-4E67-BB62-9D45D7B42964}">
      <dgm:prSet/>
      <dgm:spPr/>
      <dgm:t>
        <a:bodyPr/>
        <a:lstStyle/>
        <a:p>
          <a:endParaRPr lang="en-US"/>
        </a:p>
      </dgm:t>
    </dgm:pt>
    <dgm:pt modelId="{56469A86-F4DD-4A35-8727-D11EEF0B4CFC}" type="sibTrans" cxnId="{D0D8FBC7-3D89-4E67-BB62-9D45D7B42964}">
      <dgm:prSet/>
      <dgm:spPr/>
      <dgm:t>
        <a:bodyPr/>
        <a:lstStyle/>
        <a:p>
          <a:endParaRPr lang="en-US"/>
        </a:p>
      </dgm:t>
    </dgm:pt>
    <dgm:pt modelId="{D1DDB3E1-E7E6-4ED5-BE18-F71B0AB7BEFB}">
      <dgm:prSet phldrT="[Text]"/>
      <dgm:spPr/>
      <dgm:t>
        <a:bodyPr/>
        <a:lstStyle/>
        <a:p>
          <a:r>
            <a:rPr lang="en-US" dirty="0"/>
            <a:t>Get team members on WhatsApp Group Chat</a:t>
          </a:r>
        </a:p>
      </dgm:t>
    </dgm:pt>
    <dgm:pt modelId="{54F91F76-72C8-4763-998A-2A09C40E4347}" type="parTrans" cxnId="{22E4A308-E6D1-4952-B37B-516C4091068B}">
      <dgm:prSet/>
      <dgm:spPr/>
      <dgm:t>
        <a:bodyPr/>
        <a:lstStyle/>
        <a:p>
          <a:endParaRPr lang="en-US"/>
        </a:p>
      </dgm:t>
    </dgm:pt>
    <dgm:pt modelId="{A06C417D-66FC-42D5-A874-0CA1A89FA02A}" type="sibTrans" cxnId="{22E4A308-E6D1-4952-B37B-516C4091068B}">
      <dgm:prSet/>
      <dgm:spPr/>
      <dgm:t>
        <a:bodyPr/>
        <a:lstStyle/>
        <a:p>
          <a:endParaRPr lang="en-US"/>
        </a:p>
      </dgm:t>
    </dgm:pt>
    <dgm:pt modelId="{877BBA47-BF92-4258-8F13-649E6F84DBB7}">
      <dgm:prSet phldrT="[Text]"/>
      <dgm:spPr/>
      <dgm:t>
        <a:bodyPr/>
        <a:lstStyle/>
        <a:p>
          <a:r>
            <a:rPr lang="en-US" dirty="0"/>
            <a:t>Remind team to complete immigration form online</a:t>
          </a:r>
        </a:p>
      </dgm:t>
    </dgm:pt>
    <dgm:pt modelId="{D1F16417-BBFC-4484-AD4D-F42907BF8A88}" type="parTrans" cxnId="{40C8C3AC-16D7-4314-BBB9-67A564E81220}">
      <dgm:prSet/>
      <dgm:spPr/>
      <dgm:t>
        <a:bodyPr/>
        <a:lstStyle/>
        <a:p>
          <a:endParaRPr lang="en-US"/>
        </a:p>
      </dgm:t>
    </dgm:pt>
    <dgm:pt modelId="{39462DD8-1B87-4D84-989E-82810F77C669}" type="sibTrans" cxnId="{40C8C3AC-16D7-4314-BBB9-67A564E81220}">
      <dgm:prSet/>
      <dgm:spPr/>
      <dgm:t>
        <a:bodyPr/>
        <a:lstStyle/>
        <a:p>
          <a:endParaRPr lang="en-US"/>
        </a:p>
      </dgm:t>
    </dgm:pt>
    <dgm:pt modelId="{ADF9A347-B530-4A16-9AAE-C4052FE3BD22}">
      <dgm:prSet phldrT="[Text]"/>
      <dgm:spPr/>
      <dgm:t>
        <a:bodyPr/>
        <a:lstStyle/>
        <a:p>
          <a:r>
            <a:rPr lang="en-US" dirty="0"/>
            <a:t>1 week after trip</a:t>
          </a:r>
        </a:p>
      </dgm:t>
    </dgm:pt>
    <dgm:pt modelId="{FC4FD14F-1645-4D5C-90DD-A5AB4F161C9C}" type="parTrans" cxnId="{C2CFFE3A-FB71-45DE-9B11-05F9D861DDD6}">
      <dgm:prSet/>
      <dgm:spPr/>
      <dgm:t>
        <a:bodyPr/>
        <a:lstStyle/>
        <a:p>
          <a:endParaRPr lang="en-US"/>
        </a:p>
      </dgm:t>
    </dgm:pt>
    <dgm:pt modelId="{B28FB716-7F94-4900-8A8B-CDD67167E59B}" type="sibTrans" cxnId="{C2CFFE3A-FB71-45DE-9B11-05F9D861DDD6}">
      <dgm:prSet/>
      <dgm:spPr/>
      <dgm:t>
        <a:bodyPr/>
        <a:lstStyle/>
        <a:p>
          <a:endParaRPr lang="en-US"/>
        </a:p>
      </dgm:t>
    </dgm:pt>
    <dgm:pt modelId="{7D16E350-3D05-4056-A493-F77B995FD36D}">
      <dgm:prSet phldrT="[Text]"/>
      <dgm:spPr/>
      <dgm:t>
        <a:bodyPr/>
        <a:lstStyle/>
        <a:p>
          <a:endParaRPr lang="en-US" dirty="0"/>
        </a:p>
      </dgm:t>
    </dgm:pt>
    <dgm:pt modelId="{02A41F95-61B8-4C52-9B98-C47F01CEFE66}" type="parTrans" cxnId="{32B1763A-AA51-4FC7-A599-28FB88519EDB}">
      <dgm:prSet/>
      <dgm:spPr/>
      <dgm:t>
        <a:bodyPr/>
        <a:lstStyle/>
        <a:p>
          <a:endParaRPr lang="en-US"/>
        </a:p>
      </dgm:t>
    </dgm:pt>
    <dgm:pt modelId="{E44D385A-30C1-4CCF-9D8B-AA8FE28A667B}" type="sibTrans" cxnId="{32B1763A-AA51-4FC7-A599-28FB88519EDB}">
      <dgm:prSet/>
      <dgm:spPr/>
      <dgm:t>
        <a:bodyPr/>
        <a:lstStyle/>
        <a:p>
          <a:endParaRPr lang="en-US"/>
        </a:p>
      </dgm:t>
    </dgm:pt>
    <dgm:pt modelId="{551FD31F-66EF-480B-9EE3-3D9446E23718}">
      <dgm:prSet phldrT="[Text]"/>
      <dgm:spPr/>
      <dgm:t>
        <a:bodyPr/>
        <a:lstStyle/>
        <a:p>
          <a:r>
            <a:rPr lang="en-US" dirty="0"/>
            <a:t>Return items to Office</a:t>
          </a:r>
        </a:p>
      </dgm:t>
    </dgm:pt>
    <dgm:pt modelId="{CFB11972-B602-4720-AF1A-AEAB4034E7EA}" type="parTrans" cxnId="{58DACBDB-855B-4D27-9B7A-D99C3A8EA41D}">
      <dgm:prSet/>
      <dgm:spPr/>
      <dgm:t>
        <a:bodyPr/>
        <a:lstStyle/>
        <a:p>
          <a:endParaRPr lang="en-US"/>
        </a:p>
      </dgm:t>
    </dgm:pt>
    <dgm:pt modelId="{8799CF87-FBF6-4248-84CB-C676A40B5B16}" type="sibTrans" cxnId="{58DACBDB-855B-4D27-9B7A-D99C3A8EA41D}">
      <dgm:prSet/>
      <dgm:spPr/>
      <dgm:t>
        <a:bodyPr/>
        <a:lstStyle/>
        <a:p>
          <a:endParaRPr lang="en-US"/>
        </a:p>
      </dgm:t>
    </dgm:pt>
    <dgm:pt modelId="{AAC29DFD-DA96-47F9-9335-D5925D99AB79}">
      <dgm:prSet phldrT="[Text]"/>
      <dgm:spPr/>
      <dgm:t>
        <a:bodyPr/>
        <a:lstStyle/>
        <a:p>
          <a:r>
            <a:rPr lang="en-US" dirty="0"/>
            <a:t>1 week before trip</a:t>
          </a:r>
        </a:p>
      </dgm:t>
    </dgm:pt>
    <dgm:pt modelId="{4617B8A8-3B72-4153-AA32-7EF3CD2FDFA6}" type="parTrans" cxnId="{41DC791C-8436-4A81-962A-A2AD21857CE9}">
      <dgm:prSet/>
      <dgm:spPr/>
      <dgm:t>
        <a:bodyPr/>
        <a:lstStyle/>
        <a:p>
          <a:endParaRPr lang="en-US"/>
        </a:p>
      </dgm:t>
    </dgm:pt>
    <dgm:pt modelId="{C084E6FD-FF5B-46D3-B41F-55874985B828}" type="sibTrans" cxnId="{41DC791C-8436-4A81-962A-A2AD21857CE9}">
      <dgm:prSet/>
      <dgm:spPr/>
      <dgm:t>
        <a:bodyPr/>
        <a:lstStyle/>
        <a:p>
          <a:endParaRPr lang="en-US"/>
        </a:p>
      </dgm:t>
    </dgm:pt>
    <dgm:pt modelId="{E174A32C-D424-465B-BBE4-3C1FC2D5CD27}">
      <dgm:prSet/>
      <dgm:spPr/>
      <dgm:t>
        <a:bodyPr/>
        <a:lstStyle/>
        <a:p>
          <a:r>
            <a:rPr lang="en-US"/>
            <a:t>Submit Rooming List to Katie</a:t>
          </a:r>
        </a:p>
      </dgm:t>
    </dgm:pt>
    <dgm:pt modelId="{33BCA144-C2A4-486C-A0AD-B61D51E636E6}" type="parTrans" cxnId="{1B2136C0-FDC2-41F9-8070-ECF5EEC50594}">
      <dgm:prSet/>
      <dgm:spPr/>
      <dgm:t>
        <a:bodyPr/>
        <a:lstStyle/>
        <a:p>
          <a:endParaRPr lang="en-US"/>
        </a:p>
      </dgm:t>
    </dgm:pt>
    <dgm:pt modelId="{163D3F91-4502-4C48-A4CF-857C5F4543FE}" type="sibTrans" cxnId="{1B2136C0-FDC2-41F9-8070-ECF5EEC50594}">
      <dgm:prSet/>
      <dgm:spPr/>
      <dgm:t>
        <a:bodyPr/>
        <a:lstStyle/>
        <a:p>
          <a:endParaRPr lang="en-US"/>
        </a:p>
      </dgm:t>
    </dgm:pt>
    <dgm:pt modelId="{49693AE3-D4F3-4323-BA2D-91C037AF707F}">
      <dgm:prSet/>
      <dgm:spPr/>
      <dgm:t>
        <a:bodyPr/>
        <a:lstStyle/>
        <a:p>
          <a:r>
            <a:rPr lang="en-US" dirty="0"/>
            <a:t>Coordinate bag(s) with Katie</a:t>
          </a:r>
        </a:p>
      </dgm:t>
    </dgm:pt>
    <dgm:pt modelId="{6A349035-73AD-4B23-86DB-579C231BA8E6}" type="parTrans" cxnId="{DD868BDB-794C-4C13-B7BB-ABE18B65A6EA}">
      <dgm:prSet/>
      <dgm:spPr/>
      <dgm:t>
        <a:bodyPr/>
        <a:lstStyle/>
        <a:p>
          <a:endParaRPr lang="en-US"/>
        </a:p>
      </dgm:t>
    </dgm:pt>
    <dgm:pt modelId="{5C12EBFD-95F0-4907-9F11-94147ED2BFCD}" type="sibTrans" cxnId="{DD868BDB-794C-4C13-B7BB-ABE18B65A6EA}">
      <dgm:prSet/>
      <dgm:spPr/>
      <dgm:t>
        <a:bodyPr/>
        <a:lstStyle/>
        <a:p>
          <a:endParaRPr lang="en-US"/>
        </a:p>
      </dgm:t>
    </dgm:pt>
    <dgm:pt modelId="{E7E000FA-38AF-42A7-9FA2-98BF56D9C9DE}">
      <dgm:prSet/>
      <dgm:spPr/>
      <dgm:t>
        <a:bodyPr/>
        <a:lstStyle/>
        <a:p>
          <a:r>
            <a:rPr lang="en-US" dirty="0"/>
            <a:t>UMVIM insurance cards to TL’s – no longer sending individual emails to team members.</a:t>
          </a:r>
        </a:p>
      </dgm:t>
    </dgm:pt>
    <dgm:pt modelId="{996BADDF-C659-4BAC-9003-0C54E633C559}" type="parTrans" cxnId="{6DBC8AAB-874B-480E-A32E-D84F2BFD5DC4}">
      <dgm:prSet/>
      <dgm:spPr/>
      <dgm:t>
        <a:bodyPr/>
        <a:lstStyle/>
        <a:p>
          <a:endParaRPr lang="en-US"/>
        </a:p>
      </dgm:t>
    </dgm:pt>
    <dgm:pt modelId="{8F947502-1127-4DCB-95A4-5515F3C98448}" type="sibTrans" cxnId="{6DBC8AAB-874B-480E-A32E-D84F2BFD5DC4}">
      <dgm:prSet/>
      <dgm:spPr/>
      <dgm:t>
        <a:bodyPr/>
        <a:lstStyle/>
        <a:p>
          <a:endParaRPr lang="en-US"/>
        </a:p>
      </dgm:t>
    </dgm:pt>
    <dgm:pt modelId="{2E01AD78-3CE8-439B-B012-B09AFC64C0D7}">
      <dgm:prSet phldrT="[Text]"/>
      <dgm:spPr/>
      <dgm:t>
        <a:bodyPr/>
        <a:lstStyle/>
        <a:p>
          <a:r>
            <a:rPr lang="en-US" dirty="0"/>
            <a:t>Collect Medical forms (notarized ) from team members </a:t>
          </a:r>
        </a:p>
      </dgm:t>
    </dgm:pt>
    <dgm:pt modelId="{EF3179C3-82A9-4B03-82B1-86645F019BC2}" type="parTrans" cxnId="{96FAD9BC-6E5F-4048-8EFC-F955C187BA5D}">
      <dgm:prSet/>
      <dgm:spPr/>
      <dgm:t>
        <a:bodyPr/>
        <a:lstStyle/>
        <a:p>
          <a:endParaRPr lang="en-US"/>
        </a:p>
      </dgm:t>
    </dgm:pt>
    <dgm:pt modelId="{3760C2B3-5155-4393-A93C-9DF2B2BB19BA}" type="sibTrans" cxnId="{96FAD9BC-6E5F-4048-8EFC-F955C187BA5D}">
      <dgm:prSet/>
      <dgm:spPr/>
      <dgm:t>
        <a:bodyPr/>
        <a:lstStyle/>
        <a:p>
          <a:endParaRPr lang="en-US"/>
        </a:p>
      </dgm:t>
    </dgm:pt>
    <dgm:pt modelId="{E04687B0-F0DE-45A5-B6FC-6FEFA3EC92DE}">
      <dgm:prSet phldrT="[Text]"/>
      <dgm:spPr/>
      <dgm:t>
        <a:bodyPr/>
        <a:lstStyle/>
        <a:p>
          <a:r>
            <a:rPr lang="en-US" dirty="0"/>
            <a:t>Get passport copies from Katie</a:t>
          </a:r>
        </a:p>
      </dgm:t>
    </dgm:pt>
    <dgm:pt modelId="{AAE2485E-E744-4166-83E8-AFB9F24C4880}" type="parTrans" cxnId="{56B305F4-43A2-4E73-BAF2-C32437A0034B}">
      <dgm:prSet/>
      <dgm:spPr/>
      <dgm:t>
        <a:bodyPr/>
        <a:lstStyle/>
        <a:p>
          <a:endParaRPr lang="en-US"/>
        </a:p>
      </dgm:t>
    </dgm:pt>
    <dgm:pt modelId="{B71A42FB-EF5C-457E-8599-8F39CD445439}" type="sibTrans" cxnId="{56B305F4-43A2-4E73-BAF2-C32437A0034B}">
      <dgm:prSet/>
      <dgm:spPr/>
      <dgm:t>
        <a:bodyPr/>
        <a:lstStyle/>
        <a:p>
          <a:endParaRPr lang="en-US"/>
        </a:p>
      </dgm:t>
    </dgm:pt>
    <dgm:pt modelId="{E7E7193F-7B08-41B0-9E2A-8D15BE07286E}">
      <dgm:prSet phldrT="[Text]"/>
      <dgm:spPr/>
      <dgm:t>
        <a:bodyPr/>
        <a:lstStyle/>
        <a:p>
          <a:r>
            <a:rPr lang="en-US" dirty="0"/>
            <a:t>Let us know airport departure cities ASAP</a:t>
          </a:r>
        </a:p>
      </dgm:t>
    </dgm:pt>
    <dgm:pt modelId="{2290D6DF-2694-409F-8E85-5F7CD17661E8}" type="parTrans" cxnId="{2E0AED27-3F12-421E-BC3E-CCAFCED71DD4}">
      <dgm:prSet/>
      <dgm:spPr/>
      <dgm:t>
        <a:bodyPr/>
        <a:lstStyle/>
        <a:p>
          <a:endParaRPr lang="en-US"/>
        </a:p>
      </dgm:t>
    </dgm:pt>
    <dgm:pt modelId="{F68A1973-8902-4DCF-BE43-23C577FAF17D}" type="sibTrans" cxnId="{2E0AED27-3F12-421E-BC3E-CCAFCED71DD4}">
      <dgm:prSet/>
      <dgm:spPr/>
      <dgm:t>
        <a:bodyPr/>
        <a:lstStyle/>
        <a:p>
          <a:endParaRPr lang="en-US"/>
        </a:p>
      </dgm:t>
    </dgm:pt>
    <dgm:pt modelId="{736D9F79-997E-459B-AC72-996BD6921CE5}">
      <dgm:prSet phldrT="[Text]"/>
      <dgm:spPr/>
      <dgm:t>
        <a:bodyPr/>
        <a:lstStyle/>
        <a:p>
          <a:r>
            <a:rPr lang="en-US" dirty="0"/>
            <a:t>Evaluations</a:t>
          </a:r>
        </a:p>
      </dgm:t>
    </dgm:pt>
    <dgm:pt modelId="{E96F994D-14B9-447E-9C72-F9B71E2BCAB8}" type="parTrans" cxnId="{755AD2BF-4678-47F1-AAA7-457E0CADEF3A}">
      <dgm:prSet/>
      <dgm:spPr/>
    </dgm:pt>
    <dgm:pt modelId="{F56B425B-CA00-4EC6-94AA-07258D445F16}" type="sibTrans" cxnId="{755AD2BF-4678-47F1-AAA7-457E0CADEF3A}">
      <dgm:prSet/>
      <dgm:spPr/>
    </dgm:pt>
    <dgm:pt modelId="{01915005-DFDE-4ECD-932F-ACC94A8ECB50}" type="pres">
      <dgm:prSet presAssocID="{74537788-5251-468A-9F44-607B3662D820}" presName="Name0" presStyleCnt="0">
        <dgm:presLayoutVars>
          <dgm:dir/>
          <dgm:animLvl val="lvl"/>
          <dgm:resizeHandles val="exact"/>
        </dgm:presLayoutVars>
      </dgm:prSet>
      <dgm:spPr/>
    </dgm:pt>
    <dgm:pt modelId="{21D8A7D9-67FD-42F6-8AE5-19BA7F628E31}" type="pres">
      <dgm:prSet presAssocID="{EAAF661B-D699-4F7D-8E51-3F07DA80616D}" presName="composite" presStyleCnt="0"/>
      <dgm:spPr/>
    </dgm:pt>
    <dgm:pt modelId="{485E1432-5115-4B10-9742-BD92A92B4124}" type="pres">
      <dgm:prSet presAssocID="{EAAF661B-D699-4F7D-8E51-3F07DA80616D}" presName="parTx" presStyleLbl="alignNode1" presStyleIdx="0" presStyleCnt="7">
        <dgm:presLayoutVars>
          <dgm:chMax val="0"/>
          <dgm:chPref val="0"/>
          <dgm:bulletEnabled val="1"/>
        </dgm:presLayoutVars>
      </dgm:prSet>
      <dgm:spPr/>
    </dgm:pt>
    <dgm:pt modelId="{30B7150F-6FA6-4026-BFBF-7C7A4A9CF8ED}" type="pres">
      <dgm:prSet presAssocID="{EAAF661B-D699-4F7D-8E51-3F07DA80616D}" presName="desTx" presStyleLbl="alignAccFollowNode1" presStyleIdx="0" presStyleCnt="7">
        <dgm:presLayoutVars>
          <dgm:bulletEnabled val="1"/>
        </dgm:presLayoutVars>
      </dgm:prSet>
      <dgm:spPr/>
    </dgm:pt>
    <dgm:pt modelId="{D3CD1BA5-F1EB-40A5-9178-0E0C9771D193}" type="pres">
      <dgm:prSet presAssocID="{C350748F-4044-42BA-BE8A-BBE8FAD8B8CC}" presName="space" presStyleCnt="0"/>
      <dgm:spPr/>
    </dgm:pt>
    <dgm:pt modelId="{A959638E-78D5-49AC-87B9-22F548AAAEAD}" type="pres">
      <dgm:prSet presAssocID="{C5A00201-120D-4015-8328-E7FF165953EF}" presName="composite" presStyleCnt="0"/>
      <dgm:spPr/>
    </dgm:pt>
    <dgm:pt modelId="{25600998-62C6-491E-B782-4624B405FB26}" type="pres">
      <dgm:prSet presAssocID="{C5A00201-120D-4015-8328-E7FF165953EF}" presName="parTx" presStyleLbl="alignNode1" presStyleIdx="1" presStyleCnt="7">
        <dgm:presLayoutVars>
          <dgm:chMax val="0"/>
          <dgm:chPref val="0"/>
          <dgm:bulletEnabled val="1"/>
        </dgm:presLayoutVars>
      </dgm:prSet>
      <dgm:spPr/>
    </dgm:pt>
    <dgm:pt modelId="{2AD83892-24EF-48D2-A75D-5E86A04543C0}" type="pres">
      <dgm:prSet presAssocID="{C5A00201-120D-4015-8328-E7FF165953EF}" presName="desTx" presStyleLbl="alignAccFollowNode1" presStyleIdx="1" presStyleCnt="7">
        <dgm:presLayoutVars>
          <dgm:bulletEnabled val="1"/>
        </dgm:presLayoutVars>
      </dgm:prSet>
      <dgm:spPr/>
    </dgm:pt>
    <dgm:pt modelId="{0B7AAAB5-AE88-4542-9739-B48EA7B24BAB}" type="pres">
      <dgm:prSet presAssocID="{AF1F0854-DC64-4C5A-BCC0-3D9197615BED}" presName="space" presStyleCnt="0"/>
      <dgm:spPr/>
    </dgm:pt>
    <dgm:pt modelId="{1A927930-1B1A-4046-AB83-22B59A71C913}" type="pres">
      <dgm:prSet presAssocID="{64C0D402-71CE-4A94-AE13-D34F59492DF8}" presName="composite" presStyleCnt="0"/>
      <dgm:spPr/>
    </dgm:pt>
    <dgm:pt modelId="{EA92CBBA-1C23-4549-8503-AA8CCB3EE269}" type="pres">
      <dgm:prSet presAssocID="{64C0D402-71CE-4A94-AE13-D34F59492DF8}" presName="parTx" presStyleLbl="alignNode1" presStyleIdx="2" presStyleCnt="7">
        <dgm:presLayoutVars>
          <dgm:chMax val="0"/>
          <dgm:chPref val="0"/>
          <dgm:bulletEnabled val="1"/>
        </dgm:presLayoutVars>
      </dgm:prSet>
      <dgm:spPr/>
    </dgm:pt>
    <dgm:pt modelId="{C028C8E6-D2C4-42C2-9339-BE7DBA3F6DC1}" type="pres">
      <dgm:prSet presAssocID="{64C0D402-71CE-4A94-AE13-D34F59492DF8}" presName="desTx" presStyleLbl="alignAccFollowNode1" presStyleIdx="2" presStyleCnt="7">
        <dgm:presLayoutVars>
          <dgm:bulletEnabled val="1"/>
        </dgm:presLayoutVars>
      </dgm:prSet>
      <dgm:spPr/>
    </dgm:pt>
    <dgm:pt modelId="{3F958FAA-15A7-4728-A97A-246BC5EE4CEA}" type="pres">
      <dgm:prSet presAssocID="{16BDF9E6-9CF4-4D9A-8FC3-1B7DF609C6AB}" presName="space" presStyleCnt="0"/>
      <dgm:spPr/>
    </dgm:pt>
    <dgm:pt modelId="{6746E470-68FE-4C11-94A9-DBB67516D415}" type="pres">
      <dgm:prSet presAssocID="{4C9FEA62-CEA1-4EC1-A0A9-25FA12DFE613}" presName="composite" presStyleCnt="0"/>
      <dgm:spPr/>
    </dgm:pt>
    <dgm:pt modelId="{858EDAEB-D503-4E9B-BAF6-111688986BEC}" type="pres">
      <dgm:prSet presAssocID="{4C9FEA62-CEA1-4EC1-A0A9-25FA12DFE613}" presName="parTx" presStyleLbl="alignNode1" presStyleIdx="3" presStyleCnt="7">
        <dgm:presLayoutVars>
          <dgm:chMax val="0"/>
          <dgm:chPref val="0"/>
          <dgm:bulletEnabled val="1"/>
        </dgm:presLayoutVars>
      </dgm:prSet>
      <dgm:spPr/>
    </dgm:pt>
    <dgm:pt modelId="{522DD3C5-8945-428F-93F1-3E0F76B2049B}" type="pres">
      <dgm:prSet presAssocID="{4C9FEA62-CEA1-4EC1-A0A9-25FA12DFE613}" presName="desTx" presStyleLbl="alignAccFollowNode1" presStyleIdx="3" presStyleCnt="7">
        <dgm:presLayoutVars>
          <dgm:bulletEnabled val="1"/>
        </dgm:presLayoutVars>
      </dgm:prSet>
      <dgm:spPr/>
    </dgm:pt>
    <dgm:pt modelId="{DFE0B1DA-AFB5-40C2-862A-0A45CE6D3CDD}" type="pres">
      <dgm:prSet presAssocID="{DC258E7A-0086-4C16-9557-FD64E02DAA83}" presName="space" presStyleCnt="0"/>
      <dgm:spPr/>
    </dgm:pt>
    <dgm:pt modelId="{AB51A926-BB94-4897-80A3-D635233AAC31}" type="pres">
      <dgm:prSet presAssocID="{AAC29DFD-DA96-47F9-9335-D5925D99AB79}" presName="composite" presStyleCnt="0"/>
      <dgm:spPr/>
    </dgm:pt>
    <dgm:pt modelId="{75AC0340-27EF-4349-957D-FEE2F1AFB7F2}" type="pres">
      <dgm:prSet presAssocID="{AAC29DFD-DA96-47F9-9335-D5925D99AB79}" presName="parTx" presStyleLbl="alignNode1" presStyleIdx="4" presStyleCnt="7">
        <dgm:presLayoutVars>
          <dgm:chMax val="0"/>
          <dgm:chPref val="0"/>
          <dgm:bulletEnabled val="1"/>
        </dgm:presLayoutVars>
      </dgm:prSet>
      <dgm:spPr/>
    </dgm:pt>
    <dgm:pt modelId="{0EFAF717-1AA2-4611-A377-F4B11AC5FFF1}" type="pres">
      <dgm:prSet presAssocID="{AAC29DFD-DA96-47F9-9335-D5925D99AB79}" presName="desTx" presStyleLbl="alignAccFollowNode1" presStyleIdx="4" presStyleCnt="7">
        <dgm:presLayoutVars>
          <dgm:bulletEnabled val="1"/>
        </dgm:presLayoutVars>
      </dgm:prSet>
      <dgm:spPr/>
    </dgm:pt>
    <dgm:pt modelId="{4CBCFDBB-C4A7-472B-860B-9797BEADAD5F}" type="pres">
      <dgm:prSet presAssocID="{C084E6FD-FF5B-46D3-B41F-55874985B828}" presName="space" presStyleCnt="0"/>
      <dgm:spPr/>
    </dgm:pt>
    <dgm:pt modelId="{345B3427-FB2A-4CED-9549-B24B31BA1DC8}" type="pres">
      <dgm:prSet presAssocID="{0E3D9A25-59A1-49C2-B240-4C57D24CE485}" presName="composite" presStyleCnt="0"/>
      <dgm:spPr/>
    </dgm:pt>
    <dgm:pt modelId="{2CBC0359-B306-42D8-AA2E-509806342AFA}" type="pres">
      <dgm:prSet presAssocID="{0E3D9A25-59A1-49C2-B240-4C57D24CE485}" presName="parTx" presStyleLbl="alignNode1" presStyleIdx="5" presStyleCnt="7">
        <dgm:presLayoutVars>
          <dgm:chMax val="0"/>
          <dgm:chPref val="0"/>
          <dgm:bulletEnabled val="1"/>
        </dgm:presLayoutVars>
      </dgm:prSet>
      <dgm:spPr/>
    </dgm:pt>
    <dgm:pt modelId="{E2FC0E1C-09F4-4600-AE15-2831B7D7CAA2}" type="pres">
      <dgm:prSet presAssocID="{0E3D9A25-59A1-49C2-B240-4C57D24CE485}" presName="desTx" presStyleLbl="alignAccFollowNode1" presStyleIdx="5" presStyleCnt="7">
        <dgm:presLayoutVars>
          <dgm:bulletEnabled val="1"/>
        </dgm:presLayoutVars>
      </dgm:prSet>
      <dgm:spPr/>
    </dgm:pt>
    <dgm:pt modelId="{11F54D10-40F4-454C-A2A5-216FDD1DEE94}" type="pres">
      <dgm:prSet presAssocID="{56469A86-F4DD-4A35-8727-D11EEF0B4CFC}" presName="space" presStyleCnt="0"/>
      <dgm:spPr/>
    </dgm:pt>
    <dgm:pt modelId="{7ABD54E1-8A48-4FB4-AF1F-C84182564766}" type="pres">
      <dgm:prSet presAssocID="{ADF9A347-B530-4A16-9AAE-C4052FE3BD22}" presName="composite" presStyleCnt="0"/>
      <dgm:spPr/>
    </dgm:pt>
    <dgm:pt modelId="{40721D09-9D47-46FA-9C77-089E316C9227}" type="pres">
      <dgm:prSet presAssocID="{ADF9A347-B530-4A16-9AAE-C4052FE3BD22}" presName="parTx" presStyleLbl="alignNode1" presStyleIdx="6" presStyleCnt="7">
        <dgm:presLayoutVars>
          <dgm:chMax val="0"/>
          <dgm:chPref val="0"/>
          <dgm:bulletEnabled val="1"/>
        </dgm:presLayoutVars>
      </dgm:prSet>
      <dgm:spPr/>
    </dgm:pt>
    <dgm:pt modelId="{956333C3-96DC-4A60-874A-8176AA716470}" type="pres">
      <dgm:prSet presAssocID="{ADF9A347-B530-4A16-9AAE-C4052FE3BD22}" presName="desTx" presStyleLbl="alignAccFollowNode1" presStyleIdx="6" presStyleCnt="7">
        <dgm:presLayoutVars>
          <dgm:bulletEnabled val="1"/>
        </dgm:presLayoutVars>
      </dgm:prSet>
      <dgm:spPr/>
    </dgm:pt>
  </dgm:ptLst>
  <dgm:cxnLst>
    <dgm:cxn modelId="{762E5804-D17F-44F7-8DE2-85ABDE1ED394}" srcId="{74537788-5251-468A-9F44-607B3662D820}" destId="{C5A00201-120D-4015-8328-E7FF165953EF}" srcOrd="1" destOrd="0" parTransId="{C6C03611-FE7B-45A2-9DE8-698E2A80C7B9}" sibTransId="{AF1F0854-DC64-4C5A-BCC0-3D9197615BED}"/>
    <dgm:cxn modelId="{22E4A308-E6D1-4952-B37B-516C4091068B}" srcId="{C5A00201-120D-4015-8328-E7FF165953EF}" destId="{D1DDB3E1-E7E6-4ED5-BE18-F71B0AB7BEFB}" srcOrd="4" destOrd="0" parTransId="{54F91F76-72C8-4763-998A-2A09C40E4347}" sibTransId="{A06C417D-66FC-42D5-A874-0CA1A89FA02A}"/>
    <dgm:cxn modelId="{60C0E017-E9BB-4D59-9072-464B6557166C}" type="presOf" srcId="{736D9F79-997E-459B-AC72-996BD6921CE5}" destId="{956333C3-96DC-4A60-874A-8176AA716470}" srcOrd="0" destOrd="1" presId="urn:microsoft.com/office/officeart/2005/8/layout/hList1"/>
    <dgm:cxn modelId="{F390771B-DFF7-4F93-9A10-5C407A1627AB}" type="presOf" srcId="{EC5FF3B7-E197-4C09-9740-AE8F96F029D1}" destId="{2AD83892-24EF-48D2-A75D-5E86A04543C0}" srcOrd="0" destOrd="1" presId="urn:microsoft.com/office/officeart/2005/8/layout/hList1"/>
    <dgm:cxn modelId="{D70D681C-96EF-4BB6-95D1-DC07CA136401}" srcId="{EAAF661B-D699-4F7D-8E51-3F07DA80616D}" destId="{079E488C-4ADF-4B29-92F2-29DEFAB1FA65}" srcOrd="0" destOrd="0" parTransId="{7F369284-E5E3-40CB-9F42-725C980C01E3}" sibTransId="{A545C799-1320-4C2C-9B71-425094EBF2F8}"/>
    <dgm:cxn modelId="{41DC791C-8436-4A81-962A-A2AD21857CE9}" srcId="{74537788-5251-468A-9F44-607B3662D820}" destId="{AAC29DFD-DA96-47F9-9335-D5925D99AB79}" srcOrd="4" destOrd="0" parTransId="{4617B8A8-3B72-4153-AA32-7EF3CD2FDFA6}" sibTransId="{C084E6FD-FF5B-46D3-B41F-55874985B828}"/>
    <dgm:cxn modelId="{2E0AED27-3F12-421E-BC3E-CCAFCED71DD4}" srcId="{EAAF661B-D699-4F7D-8E51-3F07DA80616D}" destId="{E7E7193F-7B08-41B0-9E2A-8D15BE07286E}" srcOrd="2" destOrd="0" parTransId="{2290D6DF-2694-409F-8E85-5F7CD17661E8}" sibTransId="{F68A1973-8902-4DCF-BE43-23C577FAF17D}"/>
    <dgm:cxn modelId="{CD53A532-2656-4888-A5BB-F3E35663185D}" type="presOf" srcId="{2D4EC5FC-26CE-40BD-8CCB-F4587BAC6C40}" destId="{E2FC0E1C-09F4-4600-AE15-2831B7D7CAA2}" srcOrd="0" destOrd="0" presId="urn:microsoft.com/office/officeart/2005/8/layout/hList1"/>
    <dgm:cxn modelId="{D8A39539-C839-4B21-A475-BE809F710AD5}" type="presOf" srcId="{551FD31F-66EF-480B-9EE3-3D9446E23718}" destId="{956333C3-96DC-4A60-874A-8176AA716470}" srcOrd="0" destOrd="0" presId="urn:microsoft.com/office/officeart/2005/8/layout/hList1"/>
    <dgm:cxn modelId="{E7DB263A-C390-4FF5-AF3E-8D6D2CE8A7B4}" srcId="{0E3D9A25-59A1-49C2-B240-4C57D24CE485}" destId="{2D4EC5FC-26CE-40BD-8CCB-F4587BAC6C40}" srcOrd="0" destOrd="0" parTransId="{6AC7B31F-39F1-40C1-9349-C00E1DA2D8F1}" sibTransId="{7B0223D7-23FC-45F2-87AD-AC83534FFCBE}"/>
    <dgm:cxn modelId="{32B1763A-AA51-4FC7-A599-28FB88519EDB}" srcId="{0E3D9A25-59A1-49C2-B240-4C57D24CE485}" destId="{7D16E350-3D05-4056-A493-F77B995FD36D}" srcOrd="2" destOrd="0" parTransId="{02A41F95-61B8-4C52-9B98-C47F01CEFE66}" sibTransId="{E44D385A-30C1-4CCF-9D8B-AA8FE28A667B}"/>
    <dgm:cxn modelId="{C2CFFE3A-FB71-45DE-9B11-05F9D861DDD6}" srcId="{74537788-5251-468A-9F44-607B3662D820}" destId="{ADF9A347-B530-4A16-9AAE-C4052FE3BD22}" srcOrd="6" destOrd="0" parTransId="{FC4FD14F-1645-4D5C-90DD-A5AB4F161C9C}" sibTransId="{B28FB716-7F94-4900-8A8B-CDD67167E59B}"/>
    <dgm:cxn modelId="{7DE6393F-E765-4464-852B-850B4BC745D8}" type="presOf" srcId="{D1DDB3E1-E7E6-4ED5-BE18-F71B0AB7BEFB}" destId="{2AD83892-24EF-48D2-A75D-5E86A04543C0}" srcOrd="0" destOrd="4" presId="urn:microsoft.com/office/officeart/2005/8/layout/hList1"/>
    <dgm:cxn modelId="{5C9D905B-389D-429C-90F3-24FAC1CCDC42}" type="presOf" srcId="{2E01AD78-3CE8-439B-B012-B09AFC64C0D7}" destId="{522DD3C5-8945-428F-93F1-3E0F76B2049B}" srcOrd="0" destOrd="2" presId="urn:microsoft.com/office/officeart/2005/8/layout/hList1"/>
    <dgm:cxn modelId="{98109B5E-75D9-4E97-BA0D-55ECFFFAB73A}" type="presOf" srcId="{64C0D402-71CE-4A94-AE13-D34F59492DF8}" destId="{EA92CBBA-1C23-4549-8503-AA8CCB3EE269}" srcOrd="0" destOrd="0" presId="urn:microsoft.com/office/officeart/2005/8/layout/hList1"/>
    <dgm:cxn modelId="{E61B7A65-A34C-4562-8002-E59F0C39FF38}" type="presOf" srcId="{EAAF661B-D699-4F7D-8E51-3F07DA80616D}" destId="{485E1432-5115-4B10-9742-BD92A92B4124}" srcOrd="0" destOrd="0" presId="urn:microsoft.com/office/officeart/2005/8/layout/hList1"/>
    <dgm:cxn modelId="{56BA6B46-5885-42EC-94C0-72D515B4EA62}" srcId="{C5A00201-120D-4015-8328-E7FF165953EF}" destId="{433D460D-8199-49CA-8B19-F3B944C9149D}" srcOrd="2" destOrd="0" parTransId="{C25C640C-5DC2-4F56-87CF-ABB18D534CAB}" sibTransId="{A6B40C42-1A3F-476B-86D0-17971E053DED}"/>
    <dgm:cxn modelId="{029C7570-44EA-4620-A7F8-F0E9D2A8EC71}" type="presOf" srcId="{4C9FEA62-CEA1-4EC1-A0A9-25FA12DFE613}" destId="{858EDAEB-D503-4E9B-BAF6-111688986BEC}" srcOrd="0" destOrd="0" presId="urn:microsoft.com/office/officeart/2005/8/layout/hList1"/>
    <dgm:cxn modelId="{CBDFCB71-BB7D-4FE0-A764-A625EBDB922F}" type="presOf" srcId="{079E488C-4ADF-4B29-92F2-29DEFAB1FA65}" destId="{30B7150F-6FA6-4026-BFBF-7C7A4A9CF8ED}" srcOrd="0" destOrd="0" presId="urn:microsoft.com/office/officeart/2005/8/layout/hList1"/>
    <dgm:cxn modelId="{68C8DD55-3BC5-4801-9426-3A02260D25C7}" srcId="{64C0D402-71CE-4A94-AE13-D34F59492DF8}" destId="{AFEFE56B-F990-4B79-B9C6-139CC2767281}" srcOrd="2" destOrd="0" parTransId="{88C30888-08F0-4170-B20B-2D698F35CC8B}" sibTransId="{A5D95FF6-11F0-4DF5-BD5A-6680C1C6FDEC}"/>
    <dgm:cxn modelId="{5DAAC176-B254-4066-BDE8-8E7008D155C1}" srcId="{74537788-5251-468A-9F44-607B3662D820}" destId="{EAAF661B-D699-4F7D-8E51-3F07DA80616D}" srcOrd="0" destOrd="0" parTransId="{C59F5133-2349-4650-9BA3-C9F0D1AD55B9}" sibTransId="{C350748F-4044-42BA-BE8A-BBE8FAD8B8CC}"/>
    <dgm:cxn modelId="{4F143958-3638-4058-A061-A167615C824A}" type="presOf" srcId="{C5A00201-120D-4015-8328-E7FF165953EF}" destId="{25600998-62C6-491E-B782-4624B405FB26}" srcOrd="0" destOrd="0" presId="urn:microsoft.com/office/officeart/2005/8/layout/hList1"/>
    <dgm:cxn modelId="{EBCAE458-ECE9-4745-A717-D9247B5055CF}" type="presOf" srcId="{87CBDC08-6305-4828-A3B8-8F55F505F709}" destId="{522DD3C5-8945-428F-93F1-3E0F76B2049B}" srcOrd="0" destOrd="0" presId="urn:microsoft.com/office/officeart/2005/8/layout/hList1"/>
    <dgm:cxn modelId="{F24A1859-9F5F-4285-BEA4-47F08E054FA6}" srcId="{74537788-5251-468A-9F44-607B3662D820}" destId="{4C9FEA62-CEA1-4EC1-A0A9-25FA12DFE613}" srcOrd="3" destOrd="0" parTransId="{6AA80F8D-98B5-457D-9C70-FA1ECE44E81E}" sibTransId="{DC258E7A-0086-4C16-9557-FD64E02DAA83}"/>
    <dgm:cxn modelId="{C5D25C7C-3472-4D93-A349-D4128D9EF5FA}" type="presOf" srcId="{EAA4555B-6749-4D14-BC4B-5C704F3F5BFD}" destId="{2AD83892-24EF-48D2-A75D-5E86A04543C0}" srcOrd="0" destOrd="0" presId="urn:microsoft.com/office/officeart/2005/8/layout/hList1"/>
    <dgm:cxn modelId="{EF17387E-955E-49B4-845D-B332DDD15AA7}" type="presOf" srcId="{74537788-5251-468A-9F44-607B3662D820}" destId="{01915005-DFDE-4ECD-932F-ACC94A8ECB50}" srcOrd="0" destOrd="0" presId="urn:microsoft.com/office/officeart/2005/8/layout/hList1"/>
    <dgm:cxn modelId="{BFBC128A-9ACB-4001-B812-BAD4AF6F024C}" type="presOf" srcId="{E04687B0-F0DE-45A5-B6FC-6FEFA3EC92DE}" destId="{522DD3C5-8945-428F-93F1-3E0F76B2049B}" srcOrd="0" destOrd="3" presId="urn:microsoft.com/office/officeart/2005/8/layout/hList1"/>
    <dgm:cxn modelId="{C0EBA38E-D5E4-4DF0-8A50-75207E3D0D61}" type="presOf" srcId="{AFEFE56B-F990-4B79-B9C6-139CC2767281}" destId="{C028C8E6-D2C4-42C2-9339-BE7DBA3F6DC1}" srcOrd="0" destOrd="2" presId="urn:microsoft.com/office/officeart/2005/8/layout/hList1"/>
    <dgm:cxn modelId="{12909398-7BF1-433E-A5E9-583260BF9DDD}" srcId="{C5A00201-120D-4015-8328-E7FF165953EF}" destId="{EAA4555B-6749-4D14-BC4B-5C704F3F5BFD}" srcOrd="0" destOrd="0" parTransId="{97F95825-8B38-45FD-B2AF-656B09A01E08}" sibTransId="{E3DDC477-2890-4F90-9A2F-3360FE98AE33}"/>
    <dgm:cxn modelId="{CA0C95A9-816C-44AF-80A6-2BD72DF248ED}" srcId="{C5A00201-120D-4015-8328-E7FF165953EF}" destId="{EC5FF3B7-E197-4C09-9740-AE8F96F029D1}" srcOrd="1" destOrd="0" parTransId="{7B3E1335-2DDC-4527-BBAE-3F92B1249584}" sibTransId="{7E4F48A7-519A-488E-921C-D19AC1DCBAD8}"/>
    <dgm:cxn modelId="{6DBC8AAB-874B-480E-A32E-D84F2BFD5DC4}" srcId="{AAC29DFD-DA96-47F9-9335-D5925D99AB79}" destId="{E7E000FA-38AF-42A7-9FA2-98BF56D9C9DE}" srcOrd="2" destOrd="0" parTransId="{996BADDF-C659-4BAC-9003-0C54E633C559}" sibTransId="{8F947502-1127-4DCB-95A4-5515F3C98448}"/>
    <dgm:cxn modelId="{40C8C3AC-16D7-4314-BBB9-67A564E81220}" srcId="{0E3D9A25-59A1-49C2-B240-4C57D24CE485}" destId="{877BBA47-BF92-4258-8F13-649E6F84DBB7}" srcOrd="1" destOrd="0" parTransId="{D1F16417-BBFC-4484-AD4D-F42907BF8A88}" sibTransId="{39462DD8-1B87-4D84-989E-82810F77C669}"/>
    <dgm:cxn modelId="{9F5D21B1-8B60-4B0A-9413-1449EE181988}" type="presOf" srcId="{CA382B9E-E208-41CF-A911-DB6ECE4E5F1E}" destId="{C028C8E6-D2C4-42C2-9339-BE7DBA3F6DC1}" srcOrd="0" destOrd="1" presId="urn:microsoft.com/office/officeart/2005/8/layout/hList1"/>
    <dgm:cxn modelId="{96FAD9BC-6E5F-4048-8EFC-F955C187BA5D}" srcId="{4C9FEA62-CEA1-4EC1-A0A9-25FA12DFE613}" destId="{2E01AD78-3CE8-439B-B012-B09AFC64C0D7}" srcOrd="2" destOrd="0" parTransId="{EF3179C3-82A9-4B03-82B1-86645F019BC2}" sibTransId="{3760C2B3-5155-4393-A93C-9DF2B2BB19BA}"/>
    <dgm:cxn modelId="{755AD2BF-4678-47F1-AAA7-457E0CADEF3A}" srcId="{ADF9A347-B530-4A16-9AAE-C4052FE3BD22}" destId="{736D9F79-997E-459B-AC72-996BD6921CE5}" srcOrd="1" destOrd="0" parTransId="{E96F994D-14B9-447E-9C72-F9B71E2BCAB8}" sibTransId="{F56B425B-CA00-4EC6-94AA-07258D445F16}"/>
    <dgm:cxn modelId="{9ED1DFBF-2F34-4C50-B387-138C19C2C466}" type="presOf" srcId="{E7E7193F-7B08-41B0-9E2A-8D15BE07286E}" destId="{30B7150F-6FA6-4026-BFBF-7C7A4A9CF8ED}" srcOrd="0" destOrd="2" presId="urn:microsoft.com/office/officeart/2005/8/layout/hList1"/>
    <dgm:cxn modelId="{1B2136C0-FDC2-41F9-8070-ECF5EEC50594}" srcId="{AAC29DFD-DA96-47F9-9335-D5925D99AB79}" destId="{E174A32C-D424-465B-BBE4-3C1FC2D5CD27}" srcOrd="0" destOrd="0" parTransId="{33BCA144-C2A4-486C-A0AD-B61D51E636E6}" sibTransId="{163D3F91-4502-4C48-A4CF-857C5F4543FE}"/>
    <dgm:cxn modelId="{06C475C0-AD7C-4523-9F7D-134E8393C101}" type="presOf" srcId="{E7E000FA-38AF-42A7-9FA2-98BF56D9C9DE}" destId="{0EFAF717-1AA2-4611-A377-F4B11AC5FFF1}" srcOrd="0" destOrd="2" presId="urn:microsoft.com/office/officeart/2005/8/layout/hList1"/>
    <dgm:cxn modelId="{323D91C1-9B28-4FD7-B26F-568ACFF4BACD}" type="presOf" srcId="{E174A32C-D424-465B-BBE4-3C1FC2D5CD27}" destId="{0EFAF717-1AA2-4611-A377-F4B11AC5FFF1}" srcOrd="0" destOrd="0" presId="urn:microsoft.com/office/officeart/2005/8/layout/hList1"/>
    <dgm:cxn modelId="{D0D8FBC7-3D89-4E67-BB62-9D45D7B42964}" srcId="{74537788-5251-468A-9F44-607B3662D820}" destId="{0E3D9A25-59A1-49C2-B240-4C57D24CE485}" srcOrd="5" destOrd="0" parTransId="{2083CF16-5AF2-4336-8AB6-887A07AE97BB}" sibTransId="{56469A86-F4DD-4A35-8727-D11EEF0B4CFC}"/>
    <dgm:cxn modelId="{6540D7CC-855A-44DC-BE9F-580952DCBE49}" type="presOf" srcId="{433D460D-8199-49CA-8B19-F3B944C9149D}" destId="{2AD83892-24EF-48D2-A75D-5E86A04543C0}" srcOrd="0" destOrd="2" presId="urn:microsoft.com/office/officeart/2005/8/layout/hList1"/>
    <dgm:cxn modelId="{51FDE2CE-4366-4CD3-9FE8-124883C7EED8}" srcId="{64C0D402-71CE-4A94-AE13-D34F59492DF8}" destId="{CA382B9E-E208-41CF-A911-DB6ECE4E5F1E}" srcOrd="1" destOrd="0" parTransId="{5ABF525F-5167-4A51-A170-86617377FB09}" sibTransId="{BCF36299-3395-4C13-9580-CEA9802B4AED}"/>
    <dgm:cxn modelId="{A6315ECF-CCCF-4C8A-87A5-EC664679B9C6}" type="presOf" srcId="{ADF9A347-B530-4A16-9AAE-C4052FE3BD22}" destId="{40721D09-9D47-46FA-9C77-089E316C9227}" srcOrd="0" destOrd="0" presId="urn:microsoft.com/office/officeart/2005/8/layout/hList1"/>
    <dgm:cxn modelId="{6241FDD4-1632-4329-A719-0CAFB7260785}" srcId="{4C9FEA62-CEA1-4EC1-A0A9-25FA12DFE613}" destId="{832CFA92-EC58-4B27-81B0-5182E2C02E55}" srcOrd="1" destOrd="0" parTransId="{9AE6204E-7686-4720-8C62-796A798DB69D}" sibTransId="{CAD2F24B-FEA3-4DE7-8CC8-3547D34960BC}"/>
    <dgm:cxn modelId="{39E93ED5-94F5-49EE-B081-6259E8A7CD71}" type="presOf" srcId="{0E3D9A25-59A1-49C2-B240-4C57D24CE485}" destId="{2CBC0359-B306-42D8-AA2E-509806342AFA}" srcOrd="0" destOrd="0" presId="urn:microsoft.com/office/officeart/2005/8/layout/hList1"/>
    <dgm:cxn modelId="{42D227DB-29B0-49DF-9463-2C710EAD3DE6}" srcId="{EAAF661B-D699-4F7D-8E51-3F07DA80616D}" destId="{CAFB48FB-9C23-404C-A342-39C9087C0570}" srcOrd="1" destOrd="0" parTransId="{5EED0E6E-EBC2-4973-9423-CD0DF8981FAD}" sibTransId="{EC9EA851-111A-44FC-BC2E-A2BF065FD5B0}"/>
    <dgm:cxn modelId="{DD868BDB-794C-4C13-B7BB-ABE18B65A6EA}" srcId="{AAC29DFD-DA96-47F9-9335-D5925D99AB79}" destId="{49693AE3-D4F3-4323-BA2D-91C037AF707F}" srcOrd="1" destOrd="0" parTransId="{6A349035-73AD-4B23-86DB-579C231BA8E6}" sibTransId="{5C12EBFD-95F0-4907-9F11-94147ED2BFCD}"/>
    <dgm:cxn modelId="{58DACBDB-855B-4D27-9B7A-D99C3A8EA41D}" srcId="{ADF9A347-B530-4A16-9AAE-C4052FE3BD22}" destId="{551FD31F-66EF-480B-9EE3-3D9446E23718}" srcOrd="0" destOrd="0" parTransId="{CFB11972-B602-4720-AF1A-AEAB4034E7EA}" sibTransId="{8799CF87-FBF6-4248-84CB-C676A40B5B16}"/>
    <dgm:cxn modelId="{95F5CCE2-2226-450A-955D-4FFD9CF0AD3F}" type="presOf" srcId="{AAC29DFD-DA96-47F9-9335-D5925D99AB79}" destId="{75AC0340-27EF-4349-957D-FEE2F1AFB7F2}" srcOrd="0" destOrd="0" presId="urn:microsoft.com/office/officeart/2005/8/layout/hList1"/>
    <dgm:cxn modelId="{190462E6-5F02-4750-BFEF-8B2BC14DDCDD}" type="presOf" srcId="{E028C7C4-934A-4345-83FC-34D1571A6CBE}" destId="{C028C8E6-D2C4-42C2-9339-BE7DBA3F6DC1}" srcOrd="0" destOrd="0" presId="urn:microsoft.com/office/officeart/2005/8/layout/hList1"/>
    <dgm:cxn modelId="{602562E9-E67A-41A1-AF8F-62F81A196873}" type="presOf" srcId="{49693AE3-D4F3-4323-BA2D-91C037AF707F}" destId="{0EFAF717-1AA2-4611-A377-F4B11AC5FFF1}" srcOrd="0" destOrd="1" presId="urn:microsoft.com/office/officeart/2005/8/layout/hList1"/>
    <dgm:cxn modelId="{DE83A6EB-9AA0-46CC-B85A-2F1D566EA640}" type="presOf" srcId="{AA5D2719-04BB-46FB-8EEC-DFF97365A048}" destId="{2AD83892-24EF-48D2-A75D-5E86A04543C0}" srcOrd="0" destOrd="3" presId="urn:microsoft.com/office/officeart/2005/8/layout/hList1"/>
    <dgm:cxn modelId="{D127EDEF-26FE-49FA-8F3E-1D3F30FA0FE2}" srcId="{64C0D402-71CE-4A94-AE13-D34F59492DF8}" destId="{E028C7C4-934A-4345-83FC-34D1571A6CBE}" srcOrd="0" destOrd="0" parTransId="{BCF43386-C255-4957-BA15-7A149F51A959}" sibTransId="{80663A44-0BF5-4B84-8BFD-DC22B13B4FBC}"/>
    <dgm:cxn modelId="{05B515F1-5880-4B13-A4DD-352AEEEF4CAE}" srcId="{4C9FEA62-CEA1-4EC1-A0A9-25FA12DFE613}" destId="{87CBDC08-6305-4828-A3B8-8F55F505F709}" srcOrd="0" destOrd="0" parTransId="{B45E174B-7522-4377-8C9B-5A04C2F99F1E}" sibTransId="{8B9C1ED3-3833-4288-A982-8BDCBC9E1D81}"/>
    <dgm:cxn modelId="{42AC28F1-3EBE-4EE4-9527-70B4BB6F98B4}" type="presOf" srcId="{CAFB48FB-9C23-404C-A342-39C9087C0570}" destId="{30B7150F-6FA6-4026-BFBF-7C7A4A9CF8ED}" srcOrd="0" destOrd="1" presId="urn:microsoft.com/office/officeart/2005/8/layout/hList1"/>
    <dgm:cxn modelId="{A41140F1-DA9C-42AC-8712-FB116F451AD8}" type="presOf" srcId="{832CFA92-EC58-4B27-81B0-5182E2C02E55}" destId="{522DD3C5-8945-428F-93F1-3E0F76B2049B}" srcOrd="0" destOrd="1" presId="urn:microsoft.com/office/officeart/2005/8/layout/hList1"/>
    <dgm:cxn modelId="{56B305F4-43A2-4E73-BAF2-C32437A0034B}" srcId="{4C9FEA62-CEA1-4EC1-A0A9-25FA12DFE613}" destId="{E04687B0-F0DE-45A5-B6FC-6FEFA3EC92DE}" srcOrd="3" destOrd="0" parTransId="{AAE2485E-E744-4166-83E8-AFB9F24C4880}" sibTransId="{B71A42FB-EF5C-457E-8599-8F39CD445439}"/>
    <dgm:cxn modelId="{C9AA01FC-397B-40CE-992F-F06ED50369A9}" type="presOf" srcId="{7D16E350-3D05-4056-A493-F77B995FD36D}" destId="{E2FC0E1C-09F4-4600-AE15-2831B7D7CAA2}" srcOrd="0" destOrd="2" presId="urn:microsoft.com/office/officeart/2005/8/layout/hList1"/>
    <dgm:cxn modelId="{418E80FD-ACE2-40C6-92A9-DB78E009C835}" type="presOf" srcId="{877BBA47-BF92-4258-8F13-649E6F84DBB7}" destId="{E2FC0E1C-09F4-4600-AE15-2831B7D7CAA2}" srcOrd="0" destOrd="1" presId="urn:microsoft.com/office/officeart/2005/8/layout/hList1"/>
    <dgm:cxn modelId="{E7996BFE-07E9-4515-8312-09655B4930DE}" srcId="{C5A00201-120D-4015-8328-E7FF165953EF}" destId="{AA5D2719-04BB-46FB-8EEC-DFF97365A048}" srcOrd="3" destOrd="0" parTransId="{AC0902DE-A0C9-46B6-8F4A-02C194C9EA80}" sibTransId="{C54B931B-B3EF-4178-83C3-C8894DCFACC4}"/>
    <dgm:cxn modelId="{488140FF-0237-45FC-970C-C606B7B1C45B}" srcId="{74537788-5251-468A-9F44-607B3662D820}" destId="{64C0D402-71CE-4A94-AE13-D34F59492DF8}" srcOrd="2" destOrd="0" parTransId="{B7963F3C-564D-4B66-93D1-A911637D09CE}" sibTransId="{16BDF9E6-9CF4-4D9A-8FC3-1B7DF609C6AB}"/>
    <dgm:cxn modelId="{28EEDE9E-7C5A-4997-B04C-DCC7FDF098FC}" type="presParOf" srcId="{01915005-DFDE-4ECD-932F-ACC94A8ECB50}" destId="{21D8A7D9-67FD-42F6-8AE5-19BA7F628E31}" srcOrd="0" destOrd="0" presId="urn:microsoft.com/office/officeart/2005/8/layout/hList1"/>
    <dgm:cxn modelId="{96C67E90-ACCD-40E8-A09E-05AE5DD7A9E0}" type="presParOf" srcId="{21D8A7D9-67FD-42F6-8AE5-19BA7F628E31}" destId="{485E1432-5115-4B10-9742-BD92A92B4124}" srcOrd="0" destOrd="0" presId="urn:microsoft.com/office/officeart/2005/8/layout/hList1"/>
    <dgm:cxn modelId="{D8253250-EF3C-45F6-9B1D-E427EED11326}" type="presParOf" srcId="{21D8A7D9-67FD-42F6-8AE5-19BA7F628E31}" destId="{30B7150F-6FA6-4026-BFBF-7C7A4A9CF8ED}" srcOrd="1" destOrd="0" presId="urn:microsoft.com/office/officeart/2005/8/layout/hList1"/>
    <dgm:cxn modelId="{26A8ED2C-7992-45E9-9EB6-03FE1A4B1ACE}" type="presParOf" srcId="{01915005-DFDE-4ECD-932F-ACC94A8ECB50}" destId="{D3CD1BA5-F1EB-40A5-9178-0E0C9771D193}" srcOrd="1" destOrd="0" presId="urn:microsoft.com/office/officeart/2005/8/layout/hList1"/>
    <dgm:cxn modelId="{61A3B81E-BBF2-4D8C-858A-756756EB5F7A}" type="presParOf" srcId="{01915005-DFDE-4ECD-932F-ACC94A8ECB50}" destId="{A959638E-78D5-49AC-87B9-22F548AAAEAD}" srcOrd="2" destOrd="0" presId="urn:microsoft.com/office/officeart/2005/8/layout/hList1"/>
    <dgm:cxn modelId="{08DF6315-59BA-4077-ACFC-9B90E9C550DD}" type="presParOf" srcId="{A959638E-78D5-49AC-87B9-22F548AAAEAD}" destId="{25600998-62C6-491E-B782-4624B405FB26}" srcOrd="0" destOrd="0" presId="urn:microsoft.com/office/officeart/2005/8/layout/hList1"/>
    <dgm:cxn modelId="{93C9C555-0F59-4891-AB6E-C9957CE53510}" type="presParOf" srcId="{A959638E-78D5-49AC-87B9-22F548AAAEAD}" destId="{2AD83892-24EF-48D2-A75D-5E86A04543C0}" srcOrd="1" destOrd="0" presId="urn:microsoft.com/office/officeart/2005/8/layout/hList1"/>
    <dgm:cxn modelId="{1BDFC775-E695-41E4-939B-8F0AEEC68169}" type="presParOf" srcId="{01915005-DFDE-4ECD-932F-ACC94A8ECB50}" destId="{0B7AAAB5-AE88-4542-9739-B48EA7B24BAB}" srcOrd="3" destOrd="0" presId="urn:microsoft.com/office/officeart/2005/8/layout/hList1"/>
    <dgm:cxn modelId="{879307AB-EF5E-4C85-B5BB-2EC49AC660C3}" type="presParOf" srcId="{01915005-DFDE-4ECD-932F-ACC94A8ECB50}" destId="{1A927930-1B1A-4046-AB83-22B59A71C913}" srcOrd="4" destOrd="0" presId="urn:microsoft.com/office/officeart/2005/8/layout/hList1"/>
    <dgm:cxn modelId="{BC025BDC-D548-4E47-91E6-FBD1A43BB2B2}" type="presParOf" srcId="{1A927930-1B1A-4046-AB83-22B59A71C913}" destId="{EA92CBBA-1C23-4549-8503-AA8CCB3EE269}" srcOrd="0" destOrd="0" presId="urn:microsoft.com/office/officeart/2005/8/layout/hList1"/>
    <dgm:cxn modelId="{BA0BB417-F364-4B23-922F-2DA89D30EEC4}" type="presParOf" srcId="{1A927930-1B1A-4046-AB83-22B59A71C913}" destId="{C028C8E6-D2C4-42C2-9339-BE7DBA3F6DC1}" srcOrd="1" destOrd="0" presId="urn:microsoft.com/office/officeart/2005/8/layout/hList1"/>
    <dgm:cxn modelId="{115BDE7E-91FA-4392-A443-EAA47112ACF4}" type="presParOf" srcId="{01915005-DFDE-4ECD-932F-ACC94A8ECB50}" destId="{3F958FAA-15A7-4728-A97A-246BC5EE4CEA}" srcOrd="5" destOrd="0" presId="urn:microsoft.com/office/officeart/2005/8/layout/hList1"/>
    <dgm:cxn modelId="{6E08DE6B-18B6-4D1B-B74C-2E7AD5CEB990}" type="presParOf" srcId="{01915005-DFDE-4ECD-932F-ACC94A8ECB50}" destId="{6746E470-68FE-4C11-94A9-DBB67516D415}" srcOrd="6" destOrd="0" presId="urn:microsoft.com/office/officeart/2005/8/layout/hList1"/>
    <dgm:cxn modelId="{987BCD49-91D9-456F-A0AC-CA1441A0F952}" type="presParOf" srcId="{6746E470-68FE-4C11-94A9-DBB67516D415}" destId="{858EDAEB-D503-4E9B-BAF6-111688986BEC}" srcOrd="0" destOrd="0" presId="urn:microsoft.com/office/officeart/2005/8/layout/hList1"/>
    <dgm:cxn modelId="{F82F6B99-C4E6-44D6-A392-5998211AAAF8}" type="presParOf" srcId="{6746E470-68FE-4C11-94A9-DBB67516D415}" destId="{522DD3C5-8945-428F-93F1-3E0F76B2049B}" srcOrd="1" destOrd="0" presId="urn:microsoft.com/office/officeart/2005/8/layout/hList1"/>
    <dgm:cxn modelId="{8F320BDC-A0A7-4ED1-A377-BBEDC01AAF19}" type="presParOf" srcId="{01915005-DFDE-4ECD-932F-ACC94A8ECB50}" destId="{DFE0B1DA-AFB5-40C2-862A-0A45CE6D3CDD}" srcOrd="7" destOrd="0" presId="urn:microsoft.com/office/officeart/2005/8/layout/hList1"/>
    <dgm:cxn modelId="{F326D6F1-E57B-42E6-8835-3484BCA45A9E}" type="presParOf" srcId="{01915005-DFDE-4ECD-932F-ACC94A8ECB50}" destId="{AB51A926-BB94-4897-80A3-D635233AAC31}" srcOrd="8" destOrd="0" presId="urn:microsoft.com/office/officeart/2005/8/layout/hList1"/>
    <dgm:cxn modelId="{CEB81E9B-C6B5-4933-9D17-827BF1773EDD}" type="presParOf" srcId="{AB51A926-BB94-4897-80A3-D635233AAC31}" destId="{75AC0340-27EF-4349-957D-FEE2F1AFB7F2}" srcOrd="0" destOrd="0" presId="urn:microsoft.com/office/officeart/2005/8/layout/hList1"/>
    <dgm:cxn modelId="{502BFD03-2FA4-4434-8907-9C46B8CB6831}" type="presParOf" srcId="{AB51A926-BB94-4897-80A3-D635233AAC31}" destId="{0EFAF717-1AA2-4611-A377-F4B11AC5FFF1}" srcOrd="1" destOrd="0" presId="urn:microsoft.com/office/officeart/2005/8/layout/hList1"/>
    <dgm:cxn modelId="{75E14C26-8B9A-457B-9D8F-D534B0D2DA66}" type="presParOf" srcId="{01915005-DFDE-4ECD-932F-ACC94A8ECB50}" destId="{4CBCFDBB-C4A7-472B-860B-9797BEADAD5F}" srcOrd="9" destOrd="0" presId="urn:microsoft.com/office/officeart/2005/8/layout/hList1"/>
    <dgm:cxn modelId="{D3E3DE0D-FE52-4EFD-A542-FB925BADE7A3}" type="presParOf" srcId="{01915005-DFDE-4ECD-932F-ACC94A8ECB50}" destId="{345B3427-FB2A-4CED-9549-B24B31BA1DC8}" srcOrd="10" destOrd="0" presId="urn:microsoft.com/office/officeart/2005/8/layout/hList1"/>
    <dgm:cxn modelId="{E61B5427-21DD-4CC2-86AA-D1E2738098A7}" type="presParOf" srcId="{345B3427-FB2A-4CED-9549-B24B31BA1DC8}" destId="{2CBC0359-B306-42D8-AA2E-509806342AFA}" srcOrd="0" destOrd="0" presId="urn:microsoft.com/office/officeart/2005/8/layout/hList1"/>
    <dgm:cxn modelId="{27FA2E45-089F-4631-B0BF-09393819EE41}" type="presParOf" srcId="{345B3427-FB2A-4CED-9549-B24B31BA1DC8}" destId="{E2FC0E1C-09F4-4600-AE15-2831B7D7CAA2}" srcOrd="1" destOrd="0" presId="urn:microsoft.com/office/officeart/2005/8/layout/hList1"/>
    <dgm:cxn modelId="{33E09E96-1E58-4FEA-9F12-848A3F4251B5}" type="presParOf" srcId="{01915005-DFDE-4ECD-932F-ACC94A8ECB50}" destId="{11F54D10-40F4-454C-A2A5-216FDD1DEE94}" srcOrd="11" destOrd="0" presId="urn:microsoft.com/office/officeart/2005/8/layout/hList1"/>
    <dgm:cxn modelId="{C703AABB-A914-454B-ADB8-7DF522A2A82C}" type="presParOf" srcId="{01915005-DFDE-4ECD-932F-ACC94A8ECB50}" destId="{7ABD54E1-8A48-4FB4-AF1F-C84182564766}" srcOrd="12" destOrd="0" presId="urn:microsoft.com/office/officeart/2005/8/layout/hList1"/>
    <dgm:cxn modelId="{50781D05-9FF4-4C7A-B547-BDE5DBD58DE7}" type="presParOf" srcId="{7ABD54E1-8A48-4FB4-AF1F-C84182564766}" destId="{40721D09-9D47-46FA-9C77-089E316C9227}" srcOrd="0" destOrd="0" presId="urn:microsoft.com/office/officeart/2005/8/layout/hList1"/>
    <dgm:cxn modelId="{1B93DE4C-E1CF-49E0-AC16-7FA56A86AB1C}" type="presParOf" srcId="{7ABD54E1-8A48-4FB4-AF1F-C84182564766}" destId="{956333C3-96DC-4A60-874A-8176AA71647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40A05-F3F0-43BF-BA78-33F8CC15251E}">
      <dsp:nvSpPr>
        <dsp:cNvPr id="0" name=""/>
        <dsp:cNvSpPr/>
      </dsp:nvSpPr>
      <dsp:spPr>
        <a:xfrm>
          <a:off x="654555" y="528305"/>
          <a:ext cx="1250190" cy="12501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0F987-FFAD-468D-9F50-B07FF0369156}">
      <dsp:nvSpPr>
        <dsp:cNvPr id="0" name=""/>
        <dsp:cNvSpPr/>
      </dsp:nvSpPr>
      <dsp:spPr>
        <a:xfrm>
          <a:off x="920989" y="794739"/>
          <a:ext cx="717322" cy="7173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7DEED9-A6E8-4202-B26A-771B2D849986}">
      <dsp:nvSpPr>
        <dsp:cNvPr id="0" name=""/>
        <dsp:cNvSpPr/>
      </dsp:nvSpPr>
      <dsp:spPr>
        <a:xfrm>
          <a:off x="254904" y="2167899"/>
          <a:ext cx="204949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Build the team</a:t>
          </a:r>
        </a:p>
      </dsp:txBody>
      <dsp:txXfrm>
        <a:off x="254904" y="2167899"/>
        <a:ext cx="2049492" cy="720000"/>
      </dsp:txXfrm>
    </dsp:sp>
    <dsp:sp modelId="{CC348302-2610-4AFE-9D2E-FA4EC9C8B4D0}">
      <dsp:nvSpPr>
        <dsp:cNvPr id="0" name=""/>
        <dsp:cNvSpPr/>
      </dsp:nvSpPr>
      <dsp:spPr>
        <a:xfrm>
          <a:off x="3062709" y="528305"/>
          <a:ext cx="1250190" cy="125019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56562A-CFE4-42CA-BB18-F9DC428894F8}">
      <dsp:nvSpPr>
        <dsp:cNvPr id="0" name=""/>
        <dsp:cNvSpPr/>
      </dsp:nvSpPr>
      <dsp:spPr>
        <a:xfrm>
          <a:off x="3329143" y="794739"/>
          <a:ext cx="717322" cy="7173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4352A-78A3-4FA4-9A26-A04C0C537325}">
      <dsp:nvSpPr>
        <dsp:cNvPr id="0" name=""/>
        <dsp:cNvSpPr/>
      </dsp:nvSpPr>
      <dsp:spPr>
        <a:xfrm>
          <a:off x="2663058" y="2167899"/>
          <a:ext cx="204949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Prepare the team</a:t>
          </a:r>
        </a:p>
      </dsp:txBody>
      <dsp:txXfrm>
        <a:off x="2663058" y="2167899"/>
        <a:ext cx="2049492" cy="720000"/>
      </dsp:txXfrm>
    </dsp:sp>
    <dsp:sp modelId="{C2255EC0-E7F8-4579-B22E-97927CC4B042}">
      <dsp:nvSpPr>
        <dsp:cNvPr id="0" name=""/>
        <dsp:cNvSpPr/>
      </dsp:nvSpPr>
      <dsp:spPr>
        <a:xfrm>
          <a:off x="5470863" y="528305"/>
          <a:ext cx="1250190" cy="125019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37567E-CFC3-427D-B424-B28BA56816F6}">
      <dsp:nvSpPr>
        <dsp:cNvPr id="0" name=""/>
        <dsp:cNvSpPr/>
      </dsp:nvSpPr>
      <dsp:spPr>
        <a:xfrm>
          <a:off x="5737297" y="794739"/>
          <a:ext cx="717322" cy="7173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9AABE8-3318-4AE7-9316-1FE46A03C1CD}">
      <dsp:nvSpPr>
        <dsp:cNvPr id="0" name=""/>
        <dsp:cNvSpPr/>
      </dsp:nvSpPr>
      <dsp:spPr>
        <a:xfrm>
          <a:off x="5071212" y="2167899"/>
          <a:ext cx="204949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Fundraising </a:t>
          </a:r>
        </a:p>
      </dsp:txBody>
      <dsp:txXfrm>
        <a:off x="5071212" y="2167899"/>
        <a:ext cx="2049492" cy="720000"/>
      </dsp:txXfrm>
    </dsp:sp>
    <dsp:sp modelId="{664D1B1C-6FB3-4CEB-9ADB-8D2E2D9D263B}">
      <dsp:nvSpPr>
        <dsp:cNvPr id="0" name=""/>
        <dsp:cNvSpPr/>
      </dsp:nvSpPr>
      <dsp:spPr>
        <a:xfrm>
          <a:off x="7879016" y="528305"/>
          <a:ext cx="1250190" cy="125019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57EF04-CE08-45CD-86BE-01199F896CFF}">
      <dsp:nvSpPr>
        <dsp:cNvPr id="0" name=""/>
        <dsp:cNvSpPr/>
      </dsp:nvSpPr>
      <dsp:spPr>
        <a:xfrm>
          <a:off x="8145450" y="794739"/>
          <a:ext cx="717322" cy="71732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C3E2A6-9273-40C9-8B77-135C221A361F}">
      <dsp:nvSpPr>
        <dsp:cNvPr id="0" name=""/>
        <dsp:cNvSpPr/>
      </dsp:nvSpPr>
      <dsp:spPr>
        <a:xfrm>
          <a:off x="7479365" y="2167899"/>
          <a:ext cx="204949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On-the-ground leadership</a:t>
          </a:r>
        </a:p>
      </dsp:txBody>
      <dsp:txXfrm>
        <a:off x="7479365" y="2167899"/>
        <a:ext cx="2049492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57164-1A94-48AA-934D-C693C1C10782}">
      <dsp:nvSpPr>
        <dsp:cNvPr id="0" name=""/>
        <dsp:cNvSpPr/>
      </dsp:nvSpPr>
      <dsp:spPr>
        <a:xfrm>
          <a:off x="4072" y="1243177"/>
          <a:ext cx="2448738" cy="6624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Information on the Website</a:t>
          </a:r>
        </a:p>
      </dsp:txBody>
      <dsp:txXfrm>
        <a:off x="4072" y="1243177"/>
        <a:ext cx="2448738" cy="662492"/>
      </dsp:txXfrm>
    </dsp:sp>
    <dsp:sp modelId="{EB969BED-9F00-48A4-A113-AA702469620D}">
      <dsp:nvSpPr>
        <dsp:cNvPr id="0" name=""/>
        <dsp:cNvSpPr/>
      </dsp:nvSpPr>
      <dsp:spPr>
        <a:xfrm>
          <a:off x="4072" y="1905670"/>
          <a:ext cx="2448738" cy="29893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Fobf.org/</a:t>
          </a:r>
          <a:r>
            <a:rPr lang="en-US" sz="1800" kern="1200" dirty="0" err="1"/>
            <a:t>mmt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Fobf.org/training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Fobf.org/</a:t>
          </a:r>
          <a:r>
            <a:rPr lang="en-US" sz="1800" kern="1200" dirty="0" err="1"/>
            <a:t>teamleader</a:t>
          </a:r>
          <a:endParaRPr lang="en-US" sz="1800" kern="1200" dirty="0"/>
        </a:p>
      </dsp:txBody>
      <dsp:txXfrm>
        <a:off x="4072" y="1905670"/>
        <a:ext cx="2448738" cy="2989305"/>
      </dsp:txXfrm>
    </dsp:sp>
    <dsp:sp modelId="{1403C81A-6E20-4AA0-97D2-302439C201D8}">
      <dsp:nvSpPr>
        <dsp:cNvPr id="0" name=""/>
        <dsp:cNvSpPr/>
      </dsp:nvSpPr>
      <dsp:spPr>
        <a:xfrm>
          <a:off x="2795633" y="1243177"/>
          <a:ext cx="2448738" cy="6624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Informational Email</a:t>
          </a:r>
        </a:p>
      </dsp:txBody>
      <dsp:txXfrm>
        <a:off x="2795633" y="1243177"/>
        <a:ext cx="2448738" cy="662492"/>
      </dsp:txXfrm>
    </dsp:sp>
    <dsp:sp modelId="{6F815EED-AF74-49BE-99D5-63D96C1121D0}">
      <dsp:nvSpPr>
        <dsp:cNvPr id="0" name=""/>
        <dsp:cNvSpPr/>
      </dsp:nvSpPr>
      <dsp:spPr>
        <a:xfrm>
          <a:off x="2795633" y="1905670"/>
          <a:ext cx="2448738" cy="29893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Provided by Katie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Send to team members as soon as they join the team.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Online Registration 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Mighty Cause Information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Payment Deadlines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Add your Team Meeting Dates</a:t>
          </a:r>
        </a:p>
      </dsp:txBody>
      <dsp:txXfrm>
        <a:off x="2795633" y="1905670"/>
        <a:ext cx="2448738" cy="2989305"/>
      </dsp:txXfrm>
    </dsp:sp>
    <dsp:sp modelId="{AF4A0043-DAFF-4BE5-825E-1121A2376DE4}">
      <dsp:nvSpPr>
        <dsp:cNvPr id="0" name=""/>
        <dsp:cNvSpPr/>
      </dsp:nvSpPr>
      <dsp:spPr>
        <a:xfrm>
          <a:off x="5587195" y="1243177"/>
          <a:ext cx="2448738" cy="6624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Team Meetings</a:t>
          </a:r>
        </a:p>
      </dsp:txBody>
      <dsp:txXfrm>
        <a:off x="5587195" y="1243177"/>
        <a:ext cx="2448738" cy="662492"/>
      </dsp:txXfrm>
    </dsp:sp>
    <dsp:sp modelId="{A338C014-4DA5-46B7-93D5-043A88D69713}">
      <dsp:nvSpPr>
        <dsp:cNvPr id="0" name=""/>
        <dsp:cNvSpPr/>
      </dsp:nvSpPr>
      <dsp:spPr>
        <a:xfrm>
          <a:off x="5587195" y="1905670"/>
          <a:ext cx="2448738" cy="29893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3 Team Meetings: PowerPoint presentations on the website’s team leader page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1 Medical Meeting with Patti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No E-learning this year</a:t>
          </a:r>
        </a:p>
      </dsp:txBody>
      <dsp:txXfrm>
        <a:off x="5587195" y="1905670"/>
        <a:ext cx="2448738" cy="2989305"/>
      </dsp:txXfrm>
    </dsp:sp>
    <dsp:sp modelId="{3BADA292-C0B9-4FE2-8A63-420F0DF537A5}">
      <dsp:nvSpPr>
        <dsp:cNvPr id="0" name=""/>
        <dsp:cNvSpPr/>
      </dsp:nvSpPr>
      <dsp:spPr>
        <a:xfrm>
          <a:off x="8378756" y="1243177"/>
          <a:ext cx="2448738" cy="6624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WhatsApp Group Chat</a:t>
          </a:r>
        </a:p>
      </dsp:txBody>
      <dsp:txXfrm>
        <a:off x="8378756" y="1243177"/>
        <a:ext cx="2448738" cy="662492"/>
      </dsp:txXfrm>
    </dsp:sp>
    <dsp:sp modelId="{60E77E69-65E2-46A0-8A5A-79A092C7E50C}">
      <dsp:nvSpPr>
        <dsp:cNvPr id="0" name=""/>
        <dsp:cNvSpPr/>
      </dsp:nvSpPr>
      <dsp:spPr>
        <a:xfrm>
          <a:off x="8378756" y="1905670"/>
          <a:ext cx="2448738" cy="29893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Team Members will join the Team’s group Chat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Team Leaders will be in 3 group chats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Your Team’s Chat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Your Team’s Travel Chat for travel days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FOB Team Leaders Chat </a:t>
          </a:r>
        </a:p>
      </dsp:txBody>
      <dsp:txXfrm>
        <a:off x="8378756" y="1905670"/>
        <a:ext cx="2448738" cy="29893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35D13-2428-4551-B237-D2B5EF65D770}">
      <dsp:nvSpPr>
        <dsp:cNvPr id="0" name=""/>
        <dsp:cNvSpPr/>
      </dsp:nvSpPr>
      <dsp:spPr>
        <a:xfrm>
          <a:off x="2540" y="255601"/>
          <a:ext cx="2476500" cy="8009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Clinic Days</a:t>
          </a:r>
          <a:endParaRPr lang="en-US" sz="2200" kern="1200" dirty="0"/>
        </a:p>
      </dsp:txBody>
      <dsp:txXfrm>
        <a:off x="2540" y="255601"/>
        <a:ext cx="2476500" cy="800943"/>
      </dsp:txXfrm>
    </dsp:sp>
    <dsp:sp modelId="{8C78D041-CB69-4947-B00A-3F84A8E63B67}">
      <dsp:nvSpPr>
        <dsp:cNvPr id="0" name=""/>
        <dsp:cNvSpPr/>
      </dsp:nvSpPr>
      <dsp:spPr>
        <a:xfrm>
          <a:off x="2540" y="1056545"/>
          <a:ext cx="2476500" cy="410652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Communicate plans and times with the team daily (whiteboard)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Debrief each evening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Check-in with team members individually on how they are doing.</a:t>
          </a:r>
        </a:p>
      </dsp:txBody>
      <dsp:txXfrm>
        <a:off x="2540" y="1056545"/>
        <a:ext cx="2476500" cy="4106520"/>
      </dsp:txXfrm>
    </dsp:sp>
    <dsp:sp modelId="{B1255C69-73C6-4B0D-8F18-917AD5AB2E69}">
      <dsp:nvSpPr>
        <dsp:cNvPr id="0" name=""/>
        <dsp:cNvSpPr/>
      </dsp:nvSpPr>
      <dsp:spPr>
        <a:xfrm>
          <a:off x="2825750" y="255601"/>
          <a:ext cx="2476500" cy="8009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Educate Team on FOB</a:t>
          </a:r>
          <a:endParaRPr lang="en-US" sz="2200" kern="1200" dirty="0"/>
        </a:p>
      </dsp:txBody>
      <dsp:txXfrm>
        <a:off x="2825750" y="255601"/>
        <a:ext cx="2476500" cy="800943"/>
      </dsp:txXfrm>
    </dsp:sp>
    <dsp:sp modelId="{AE4D496A-04C8-4F14-8EE9-A5416F87DA22}">
      <dsp:nvSpPr>
        <dsp:cNvPr id="0" name=""/>
        <dsp:cNvSpPr/>
      </dsp:nvSpPr>
      <dsp:spPr>
        <a:xfrm>
          <a:off x="2825750" y="1056545"/>
          <a:ext cx="2476500" cy="410652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Saturday tour of Barnabas House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Program overview videos during dinner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Answer team members’ questions throughout the week.  If you don’t know the answer, ask staff.</a:t>
          </a:r>
          <a:endParaRPr lang="en-US" sz="2200" kern="1200" dirty="0"/>
        </a:p>
      </dsp:txBody>
      <dsp:txXfrm>
        <a:off x="2825750" y="1056545"/>
        <a:ext cx="2476500" cy="4106520"/>
      </dsp:txXfrm>
    </dsp:sp>
    <dsp:sp modelId="{1DF709FB-9326-4199-8481-110A371B5E49}">
      <dsp:nvSpPr>
        <dsp:cNvPr id="0" name=""/>
        <dsp:cNvSpPr/>
      </dsp:nvSpPr>
      <dsp:spPr>
        <a:xfrm>
          <a:off x="5648960" y="255601"/>
          <a:ext cx="2476500" cy="8009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Problem Solve with Staff</a:t>
          </a:r>
          <a:endParaRPr lang="en-US" sz="2200" kern="1200" dirty="0"/>
        </a:p>
      </dsp:txBody>
      <dsp:txXfrm>
        <a:off x="5648960" y="255601"/>
        <a:ext cx="2476500" cy="800943"/>
      </dsp:txXfrm>
    </dsp:sp>
    <dsp:sp modelId="{954C0BAD-A243-4F7F-A4BE-C0C1A6D5E2FC}">
      <dsp:nvSpPr>
        <dsp:cNvPr id="0" name=""/>
        <dsp:cNvSpPr/>
      </dsp:nvSpPr>
      <dsp:spPr>
        <a:xfrm>
          <a:off x="5648960" y="1056545"/>
          <a:ext cx="2476500" cy="410652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Flight issues- Grazyna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Everything else- Lidia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200" kern="1200" dirty="0"/>
        </a:p>
      </dsp:txBody>
      <dsp:txXfrm>
        <a:off x="5648960" y="1056545"/>
        <a:ext cx="2476500" cy="41065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E1432-5115-4B10-9742-BD92A92B4124}">
      <dsp:nvSpPr>
        <dsp:cNvPr id="0" name=""/>
        <dsp:cNvSpPr/>
      </dsp:nvSpPr>
      <dsp:spPr>
        <a:xfrm>
          <a:off x="4936" y="119177"/>
          <a:ext cx="1464093" cy="5424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12-5 months before trip</a:t>
          </a:r>
        </a:p>
      </dsp:txBody>
      <dsp:txXfrm>
        <a:off x="4936" y="119177"/>
        <a:ext cx="1464093" cy="542426"/>
      </dsp:txXfrm>
    </dsp:sp>
    <dsp:sp modelId="{30B7150F-6FA6-4026-BFBF-7C7A4A9CF8ED}">
      <dsp:nvSpPr>
        <dsp:cNvPr id="0" name=""/>
        <dsp:cNvSpPr/>
      </dsp:nvSpPr>
      <dsp:spPr>
        <a:xfrm>
          <a:off x="4936" y="661604"/>
          <a:ext cx="1464093" cy="342745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Recruit team members &amp; send Informational Email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Start Fundraising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Let us know airport departure cities ASAP</a:t>
          </a:r>
        </a:p>
      </dsp:txBody>
      <dsp:txXfrm>
        <a:off x="4936" y="661604"/>
        <a:ext cx="1464093" cy="3427456"/>
      </dsp:txXfrm>
    </dsp:sp>
    <dsp:sp modelId="{25600998-62C6-491E-B782-4624B405FB26}">
      <dsp:nvSpPr>
        <dsp:cNvPr id="0" name=""/>
        <dsp:cNvSpPr/>
      </dsp:nvSpPr>
      <dsp:spPr>
        <a:xfrm>
          <a:off x="1674003" y="119177"/>
          <a:ext cx="1464093" cy="5424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4 months before trip</a:t>
          </a:r>
        </a:p>
      </dsp:txBody>
      <dsp:txXfrm>
        <a:off x="1674003" y="119177"/>
        <a:ext cx="1464093" cy="542426"/>
      </dsp:txXfrm>
    </dsp:sp>
    <dsp:sp modelId="{2AD83892-24EF-48D2-A75D-5E86A04543C0}">
      <dsp:nvSpPr>
        <dsp:cNvPr id="0" name=""/>
        <dsp:cNvSpPr/>
      </dsp:nvSpPr>
      <dsp:spPr>
        <a:xfrm>
          <a:off x="1674003" y="661604"/>
          <a:ext cx="1464093" cy="342745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Online registrations due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$1000 team member deposit due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Hold 1</a:t>
          </a:r>
          <a:r>
            <a:rPr lang="en-US" sz="1500" kern="1200" baseline="30000" dirty="0"/>
            <a:t>st</a:t>
          </a:r>
          <a:r>
            <a:rPr lang="en-US" sz="1500" kern="1200" dirty="0"/>
            <a:t> Team Meeting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Continue Fundraising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Get team members on WhatsApp Group Chat</a:t>
          </a:r>
        </a:p>
      </dsp:txBody>
      <dsp:txXfrm>
        <a:off x="1674003" y="661604"/>
        <a:ext cx="1464093" cy="3427456"/>
      </dsp:txXfrm>
    </dsp:sp>
    <dsp:sp modelId="{EA92CBBA-1C23-4549-8503-AA8CCB3EE269}">
      <dsp:nvSpPr>
        <dsp:cNvPr id="0" name=""/>
        <dsp:cNvSpPr/>
      </dsp:nvSpPr>
      <dsp:spPr>
        <a:xfrm>
          <a:off x="3343069" y="119177"/>
          <a:ext cx="1464093" cy="5424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2 months before trip</a:t>
          </a:r>
        </a:p>
      </dsp:txBody>
      <dsp:txXfrm>
        <a:off x="3343069" y="119177"/>
        <a:ext cx="1464093" cy="542426"/>
      </dsp:txXfrm>
    </dsp:sp>
    <dsp:sp modelId="{C028C8E6-D2C4-42C2-9339-BE7DBA3F6DC1}">
      <dsp:nvSpPr>
        <dsp:cNvPr id="0" name=""/>
        <dsp:cNvSpPr/>
      </dsp:nvSpPr>
      <dsp:spPr>
        <a:xfrm>
          <a:off x="3343069" y="661604"/>
          <a:ext cx="1464093" cy="342745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$1250 travel balance due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Hold 2</a:t>
          </a:r>
          <a:r>
            <a:rPr lang="en-US" sz="1500" kern="1200" baseline="30000" dirty="0"/>
            <a:t>nd</a:t>
          </a:r>
          <a:r>
            <a:rPr lang="en-US" sz="1500" kern="1200" dirty="0"/>
            <a:t> Team Meeting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$11,500 Support funds due</a:t>
          </a:r>
        </a:p>
      </dsp:txBody>
      <dsp:txXfrm>
        <a:off x="3343069" y="661604"/>
        <a:ext cx="1464093" cy="3427456"/>
      </dsp:txXfrm>
    </dsp:sp>
    <dsp:sp modelId="{858EDAEB-D503-4E9B-BAF6-111688986BEC}">
      <dsp:nvSpPr>
        <dsp:cNvPr id="0" name=""/>
        <dsp:cNvSpPr/>
      </dsp:nvSpPr>
      <dsp:spPr>
        <a:xfrm>
          <a:off x="5012136" y="119177"/>
          <a:ext cx="1464093" cy="54242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1 month before trip</a:t>
          </a:r>
        </a:p>
      </dsp:txBody>
      <dsp:txXfrm>
        <a:off x="5012136" y="119177"/>
        <a:ext cx="1464093" cy="542426"/>
      </dsp:txXfrm>
    </dsp:sp>
    <dsp:sp modelId="{522DD3C5-8945-428F-93F1-3E0F76B2049B}">
      <dsp:nvSpPr>
        <dsp:cNvPr id="0" name=""/>
        <dsp:cNvSpPr/>
      </dsp:nvSpPr>
      <dsp:spPr>
        <a:xfrm>
          <a:off x="5012136" y="661604"/>
          <a:ext cx="1464093" cy="342745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Hold 3</a:t>
          </a:r>
          <a:r>
            <a:rPr lang="en-US" sz="1500" kern="1200" baseline="30000" dirty="0"/>
            <a:t>rd</a:t>
          </a:r>
          <a:r>
            <a:rPr lang="en-US" sz="1500" kern="1200" dirty="0"/>
            <a:t> Team Meeting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Medical Volunteer Meeting with Patti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Collect Medical forms (notarized ) from team members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Get passport copies from Katie</a:t>
          </a:r>
        </a:p>
      </dsp:txBody>
      <dsp:txXfrm>
        <a:off x="5012136" y="661604"/>
        <a:ext cx="1464093" cy="3427456"/>
      </dsp:txXfrm>
    </dsp:sp>
    <dsp:sp modelId="{75AC0340-27EF-4349-957D-FEE2F1AFB7F2}">
      <dsp:nvSpPr>
        <dsp:cNvPr id="0" name=""/>
        <dsp:cNvSpPr/>
      </dsp:nvSpPr>
      <dsp:spPr>
        <a:xfrm>
          <a:off x="6681202" y="119177"/>
          <a:ext cx="1464093" cy="54242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1 week before trip</a:t>
          </a:r>
        </a:p>
      </dsp:txBody>
      <dsp:txXfrm>
        <a:off x="6681202" y="119177"/>
        <a:ext cx="1464093" cy="542426"/>
      </dsp:txXfrm>
    </dsp:sp>
    <dsp:sp modelId="{0EFAF717-1AA2-4611-A377-F4B11AC5FFF1}">
      <dsp:nvSpPr>
        <dsp:cNvPr id="0" name=""/>
        <dsp:cNvSpPr/>
      </dsp:nvSpPr>
      <dsp:spPr>
        <a:xfrm>
          <a:off x="6681202" y="661604"/>
          <a:ext cx="1464093" cy="3427456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Submit Rooming List to Katie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Coordinate bag(s) with Katie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UMVIM insurance cards to TL’s – no longer sending individual emails to team members.</a:t>
          </a:r>
        </a:p>
      </dsp:txBody>
      <dsp:txXfrm>
        <a:off x="6681202" y="661604"/>
        <a:ext cx="1464093" cy="3427456"/>
      </dsp:txXfrm>
    </dsp:sp>
    <dsp:sp modelId="{2CBC0359-B306-42D8-AA2E-509806342AFA}">
      <dsp:nvSpPr>
        <dsp:cNvPr id="0" name=""/>
        <dsp:cNvSpPr/>
      </dsp:nvSpPr>
      <dsp:spPr>
        <a:xfrm>
          <a:off x="8350269" y="119177"/>
          <a:ext cx="1464093" cy="5424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1 day before trip</a:t>
          </a:r>
        </a:p>
      </dsp:txBody>
      <dsp:txXfrm>
        <a:off x="8350269" y="119177"/>
        <a:ext cx="1464093" cy="542426"/>
      </dsp:txXfrm>
    </dsp:sp>
    <dsp:sp modelId="{E2FC0E1C-09F4-4600-AE15-2831B7D7CAA2}">
      <dsp:nvSpPr>
        <dsp:cNvPr id="0" name=""/>
        <dsp:cNvSpPr/>
      </dsp:nvSpPr>
      <dsp:spPr>
        <a:xfrm>
          <a:off x="8350269" y="661604"/>
          <a:ext cx="1464093" cy="342745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Remind team to take at-home covid test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Remind team to complete immigration form online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 dirty="0"/>
        </a:p>
      </dsp:txBody>
      <dsp:txXfrm>
        <a:off x="8350269" y="661604"/>
        <a:ext cx="1464093" cy="3427456"/>
      </dsp:txXfrm>
    </dsp:sp>
    <dsp:sp modelId="{40721D09-9D47-46FA-9C77-089E316C9227}">
      <dsp:nvSpPr>
        <dsp:cNvPr id="0" name=""/>
        <dsp:cNvSpPr/>
      </dsp:nvSpPr>
      <dsp:spPr>
        <a:xfrm>
          <a:off x="10019336" y="119177"/>
          <a:ext cx="1464093" cy="5424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1 week after trip</a:t>
          </a:r>
        </a:p>
      </dsp:txBody>
      <dsp:txXfrm>
        <a:off x="10019336" y="119177"/>
        <a:ext cx="1464093" cy="542426"/>
      </dsp:txXfrm>
    </dsp:sp>
    <dsp:sp modelId="{956333C3-96DC-4A60-874A-8176AA716470}">
      <dsp:nvSpPr>
        <dsp:cNvPr id="0" name=""/>
        <dsp:cNvSpPr/>
      </dsp:nvSpPr>
      <dsp:spPr>
        <a:xfrm>
          <a:off x="10019336" y="661604"/>
          <a:ext cx="1464093" cy="342745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Return items to Office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Evaluations</a:t>
          </a:r>
        </a:p>
      </dsp:txBody>
      <dsp:txXfrm>
        <a:off x="10019336" y="661604"/>
        <a:ext cx="1464093" cy="34274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DAD1E-3A7A-44C0-B7B3-160555C3675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8C261-24A8-452D-9377-DD3F7AD6D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88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8C261-24A8-452D-9377-DD3F7AD6D8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62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33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008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2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76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41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87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367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443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599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784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665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813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fif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0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F81B9-C507-4122-98CA-EE0CE1F8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7388" y="5552701"/>
            <a:ext cx="7897219" cy="367646"/>
          </a:xfrm>
        </p:spPr>
        <p:txBody>
          <a:bodyPr anchor="b">
            <a:no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Mountain Medical team </a:t>
            </a:r>
            <a:br>
              <a:rPr lang="en-US" sz="4000" b="1" dirty="0">
                <a:solidFill>
                  <a:srgbClr val="0070C0"/>
                </a:solidFill>
              </a:rPr>
            </a:br>
            <a:r>
              <a:rPr lang="en-US" sz="4000" b="1" dirty="0" err="1">
                <a:solidFill>
                  <a:srgbClr val="0070C0"/>
                </a:solidFill>
              </a:rPr>
              <a:t>Team</a:t>
            </a:r>
            <a:r>
              <a:rPr lang="en-US" sz="4000" b="1" dirty="0">
                <a:solidFill>
                  <a:srgbClr val="0070C0"/>
                </a:solidFill>
              </a:rPr>
              <a:t> Leader Training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FE73E3D-0B47-4E6D-8BC2-BC718C33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" y="1151817"/>
            <a:ext cx="11548531" cy="3406820"/>
          </a:xfrm>
          <a:prstGeom prst="rect">
            <a:avLst/>
          </a:prstGeom>
        </p:spPr>
      </p:pic>
      <p:sp>
        <p:nvSpPr>
          <p:cNvPr id="34" name="Rectangle 24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12192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56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83374D-9EA7-4E1A-B621-AC981791C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67079-8F51-A489-E24D-ADE41FDF0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Team Leader Responsibilities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6BB58F94-0115-1A0D-962B-7F142E423F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8931522"/>
              </p:ext>
            </p:extLst>
          </p:nvPr>
        </p:nvGraphicFramePr>
        <p:xfrm>
          <a:off x="1203325" y="2476595"/>
          <a:ext cx="978376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877" descr="Logo&#10;&#10;Description automatically generated">
            <a:extLst>
              <a:ext uri="{FF2B5EF4-FFF2-40B4-BE49-F238E27FC236}">
                <a16:creationId xmlns:a16="http://schemas.microsoft.com/office/drawing/2014/main" id="{886BB5DA-5C6C-D277-8E77-7EB46D434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9605" y="246511"/>
            <a:ext cx="1553612" cy="154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33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4145E-C9D4-4AD5-96A9-0C5ADAA33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Your Team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C7E9B6-9A68-3226-0D54-34B178DEB508}"/>
              </a:ext>
            </a:extLst>
          </p:cNvPr>
          <p:cNvSpPr txBox="1"/>
          <p:nvPr/>
        </p:nvSpPr>
        <p:spPr>
          <a:xfrm>
            <a:off x="7247106" y="2025245"/>
            <a:ext cx="49448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14 Team Members (10 minimum):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4-6 Medical Volunteers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6-8 Non-medical Volunteers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1-2 Translators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1 in Weights &amp; Measures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 in Vitamins &amp; De-worming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1 in Pharmacy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 in Dental</a:t>
            </a:r>
          </a:p>
          <a:p>
            <a:pPr lvl="1"/>
            <a:r>
              <a:rPr lang="en-US" sz="2000" dirty="0"/>
              <a:t>*17-year-old age requirement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/>
            <a:r>
              <a:rPr lang="en-US" sz="2000" dirty="0"/>
              <a:t>    Share your recruitment challenges or suggestions.</a:t>
            </a: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85ADD7C-06A2-B63C-24F5-532A03BA5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1" y="2153105"/>
            <a:ext cx="6695670" cy="3856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06AFA7-2598-861C-6007-9A69268301E7}"/>
              </a:ext>
            </a:extLst>
          </p:cNvPr>
          <p:cNvSpPr txBox="1"/>
          <p:nvPr/>
        </p:nvSpPr>
        <p:spPr>
          <a:xfrm>
            <a:off x="0" y="6242120"/>
            <a:ext cx="12116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***Send Informational Email (provided by Katie) to team member as soon as they confirm their participation.***</a:t>
            </a:r>
          </a:p>
        </p:txBody>
      </p:sp>
      <p:pic>
        <p:nvPicPr>
          <p:cNvPr id="9" name="Picture 8" descr="Cartoon bee with megaphone">
            <a:extLst>
              <a:ext uri="{FF2B5EF4-FFF2-40B4-BE49-F238E27FC236}">
                <a16:creationId xmlns:a16="http://schemas.microsoft.com/office/drawing/2014/main" id="{6CE9E7F9-60EA-68C5-FEBC-02B6C2E03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21" y="4975573"/>
            <a:ext cx="865761" cy="835324"/>
          </a:xfrm>
          <a:prstGeom prst="rect">
            <a:avLst/>
          </a:prstGeom>
        </p:spPr>
      </p:pic>
      <p:pic>
        <p:nvPicPr>
          <p:cNvPr id="10" name="Picture 2877" descr="Logo&#10;&#10;Description automatically generated">
            <a:extLst>
              <a:ext uri="{FF2B5EF4-FFF2-40B4-BE49-F238E27FC236}">
                <a16:creationId xmlns:a16="http://schemas.microsoft.com/office/drawing/2014/main" id="{BCBF1592-CE28-4E3E-14CC-53DBD94AF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605" y="246511"/>
            <a:ext cx="1553612" cy="154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42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824E7-3594-42BF-B419-E689783E1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/>
              <a:t>Preparing Your Team</a:t>
            </a:r>
          </a:p>
        </p:txBody>
      </p:sp>
      <p:sp>
        <p:nvSpPr>
          <p:cNvPr id="1832" name="TextBox 1831">
            <a:extLst>
              <a:ext uri="{FF2B5EF4-FFF2-40B4-BE49-F238E27FC236}">
                <a16:creationId xmlns:a16="http://schemas.microsoft.com/office/drawing/2014/main" id="{60D04DE9-F76E-4CC2-911D-E99A14DDBA0A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2877" name="Picture 2877" descr="Logo&#10;&#10;Description automatically generated">
            <a:extLst>
              <a:ext uri="{FF2B5EF4-FFF2-40B4-BE49-F238E27FC236}">
                <a16:creationId xmlns:a16="http://schemas.microsoft.com/office/drawing/2014/main" id="{73F34C8F-0C31-4E0D-8248-D2F970866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132" y="213585"/>
            <a:ext cx="1555897" cy="154870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833440C-5794-0410-4524-7734034BBF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9283483"/>
              </p:ext>
            </p:extLst>
          </p:nvPr>
        </p:nvGraphicFramePr>
        <p:xfrm>
          <a:off x="564967" y="807396"/>
          <a:ext cx="10831567" cy="6138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Cartoon bee with megaphone">
            <a:extLst>
              <a:ext uri="{FF2B5EF4-FFF2-40B4-BE49-F238E27FC236}">
                <a16:creationId xmlns:a16="http://schemas.microsoft.com/office/drawing/2014/main" id="{98D5B2B6-A3B1-D8C4-BBB3-4D003D8CDA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7" y="5397129"/>
            <a:ext cx="1475558" cy="14236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3FA169-EEBD-B056-17D6-180F50A8B184}"/>
              </a:ext>
            </a:extLst>
          </p:cNvPr>
          <p:cNvSpPr txBox="1"/>
          <p:nvPr/>
        </p:nvSpPr>
        <p:spPr>
          <a:xfrm>
            <a:off x="2040525" y="5924304"/>
            <a:ext cx="278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Challenges or Suggestions?</a:t>
            </a:r>
          </a:p>
        </p:txBody>
      </p:sp>
    </p:spTree>
    <p:extLst>
      <p:ext uri="{BB962C8B-B14F-4D97-AF65-F5344CB8AC3E}">
        <p14:creationId xmlns:p14="http://schemas.microsoft.com/office/powerpoint/2010/main" val="997372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93E8B-99AF-9A96-A784-1F12E537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Booking Flights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FB9D7-B0D7-AC98-E4DD-EC4BBFC5F8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We need departure cities ASAP!</a:t>
            </a:r>
          </a:p>
          <a:p>
            <a:pPr lvl="1"/>
            <a:r>
              <a:rPr lang="en-US" dirty="0"/>
              <a:t>Individual vs Group Ticket</a:t>
            </a:r>
          </a:p>
          <a:p>
            <a:pPr lvl="1"/>
            <a:r>
              <a:rPr lang="en-US" dirty="0"/>
              <a:t>No longer using FTI</a:t>
            </a:r>
          </a:p>
          <a:p>
            <a:r>
              <a:rPr lang="en-US" dirty="0"/>
              <a:t>We need online registrations to be filled out accurately and on time.</a:t>
            </a:r>
          </a:p>
          <a:p>
            <a:r>
              <a:rPr lang="en-US" dirty="0"/>
              <a:t>Additional travel insurance is an option that team members can select on their own. </a:t>
            </a:r>
          </a:p>
        </p:txBody>
      </p:sp>
      <p:pic>
        <p:nvPicPr>
          <p:cNvPr id="10" name="Content Placeholder 9" descr="Looking over the shoulder of a person holding three passports and airplane tickets at an airport">
            <a:extLst>
              <a:ext uri="{FF2B5EF4-FFF2-40B4-BE49-F238E27FC236}">
                <a16:creationId xmlns:a16="http://schemas.microsoft.com/office/drawing/2014/main" id="{D86A6046-9F13-DB0A-D0C6-A76DA86D69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38" y="2529946"/>
            <a:ext cx="4754562" cy="3169708"/>
          </a:xfrm>
        </p:spPr>
      </p:pic>
    </p:spTree>
    <p:extLst>
      <p:ext uri="{BB962C8B-B14F-4D97-AF65-F5344CB8AC3E}">
        <p14:creationId xmlns:p14="http://schemas.microsoft.com/office/powerpoint/2010/main" val="3138056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824E7-3594-42BF-B419-E689783E1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38" y="265343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/>
              <a:t>            fundraising for Your trip</a:t>
            </a:r>
          </a:p>
        </p:txBody>
      </p:sp>
      <p:sp>
        <p:nvSpPr>
          <p:cNvPr id="1832" name="TextBox 1831">
            <a:extLst>
              <a:ext uri="{FF2B5EF4-FFF2-40B4-BE49-F238E27FC236}">
                <a16:creationId xmlns:a16="http://schemas.microsoft.com/office/drawing/2014/main" id="{60D04DE9-F76E-4CC2-911D-E99A14DDBA0A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sp>
        <p:nvSpPr>
          <p:cNvPr id="1862" name="TextBox 1861">
            <a:extLst>
              <a:ext uri="{FF2B5EF4-FFF2-40B4-BE49-F238E27FC236}">
                <a16:creationId xmlns:a16="http://schemas.microsoft.com/office/drawing/2014/main" id="{41944094-2FC6-49A8-9566-B0BDD267CE4B}"/>
              </a:ext>
            </a:extLst>
          </p:cNvPr>
          <p:cNvSpPr txBox="1"/>
          <p:nvPr/>
        </p:nvSpPr>
        <p:spPr>
          <a:xfrm>
            <a:off x="122548" y="1953905"/>
            <a:ext cx="12069452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u="sng" dirty="0"/>
              <a:t>Individual Team Member Fee: </a:t>
            </a:r>
            <a:r>
              <a:rPr lang="en-US" sz="2400" b="1" u="sng"/>
              <a:t>$2250 </a:t>
            </a:r>
            <a:endParaRPr lang="en-US" sz="2400" b="1" u="sng" dirty="0"/>
          </a:p>
          <a:p>
            <a:pPr algn="l"/>
            <a:r>
              <a:rPr lang="en-US" sz="2400" i="1" dirty="0"/>
              <a:t>Covers airfare, ground transportation, accommodations, meals, medical evacuation insurance.   </a:t>
            </a:r>
          </a:p>
          <a:p>
            <a:pPr lvl="1"/>
            <a:r>
              <a:rPr lang="en-US" sz="2400" dirty="0"/>
              <a:t>$1000* due the 1</a:t>
            </a:r>
            <a:r>
              <a:rPr lang="en-US" sz="2400" baseline="30000" dirty="0"/>
              <a:t>st</a:t>
            </a:r>
            <a:r>
              <a:rPr lang="en-US" sz="2400" dirty="0"/>
              <a:t> of the month, four months prior to travel (needed to book flight)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$1250* due the 1</a:t>
            </a:r>
            <a:r>
              <a:rPr lang="en-US" sz="2400" baseline="30000" dirty="0"/>
              <a:t>st</a:t>
            </a:r>
            <a:r>
              <a:rPr lang="en-US" sz="2400" dirty="0"/>
              <a:t> of the month, two month prior to travel </a:t>
            </a:r>
          </a:p>
          <a:p>
            <a:pPr lvl="1"/>
            <a:r>
              <a:rPr lang="en-US" sz="1600" i="1" dirty="0"/>
              <a:t>*Plus transaction fees for electronic payments.</a:t>
            </a:r>
          </a:p>
          <a:p>
            <a:pPr lvl="1"/>
            <a:r>
              <a:rPr lang="en-US" sz="1600" i="1" dirty="0"/>
              <a:t>**Should flights or fuel significantly increase, FOB reserves the right to increase the travel fee.</a:t>
            </a:r>
          </a:p>
          <a:p>
            <a:pPr lvl="1"/>
            <a:endParaRPr lang="en-US" sz="2400" dirty="0"/>
          </a:p>
          <a:p>
            <a:r>
              <a:rPr lang="en-US" sz="2400" b="1" u="sng" dirty="0"/>
              <a:t>Team Support Goal: $11,500</a:t>
            </a:r>
            <a:r>
              <a:rPr lang="en-US" sz="2400" dirty="0"/>
              <a:t>  due  1</a:t>
            </a:r>
            <a:r>
              <a:rPr lang="en-US" sz="2400" baseline="30000" dirty="0"/>
              <a:t>st</a:t>
            </a:r>
            <a:r>
              <a:rPr lang="en-US" sz="2400" dirty="0"/>
              <a:t> of the month, two months prior to travel </a:t>
            </a:r>
          </a:p>
          <a:p>
            <a:r>
              <a:rPr lang="en-US" sz="2400" i="1" dirty="0"/>
              <a:t>Covers medication and supplies for clinics.</a:t>
            </a:r>
          </a:p>
          <a:p>
            <a:pPr algn="l"/>
            <a:r>
              <a:rPr lang="en-US" sz="2400" dirty="0"/>
              <a:t>                                                                                                                                                                                  </a:t>
            </a:r>
            <a:r>
              <a:rPr lang="en-US" sz="1400" dirty="0"/>
              <a:t>Challenges</a:t>
            </a:r>
            <a:r>
              <a:rPr lang="en-US" sz="1600" dirty="0"/>
              <a:t> </a:t>
            </a:r>
            <a:endParaRPr lang="en-US" sz="2400" dirty="0"/>
          </a:p>
          <a:p>
            <a:pPr algn="l"/>
            <a:r>
              <a:rPr lang="en-US" sz="2400" dirty="0"/>
              <a:t>                                                                                                                                                                                  </a:t>
            </a:r>
            <a:r>
              <a:rPr lang="en-US" sz="1400" dirty="0"/>
              <a:t>or suggestions?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				              (info@fobf.org)</a:t>
            </a:r>
          </a:p>
          <a:p>
            <a:pPr algn="l"/>
            <a:r>
              <a:rPr lang="en-US" sz="2400" dirty="0"/>
              <a:t>                                                                              </a:t>
            </a:r>
            <a:endParaRPr lang="en-US" dirty="0"/>
          </a:p>
        </p:txBody>
      </p:sp>
      <p:pic>
        <p:nvPicPr>
          <p:cNvPr id="2877" name="Picture 2877" descr="Logo&#10;&#10;Description automatically generated">
            <a:extLst>
              <a:ext uri="{FF2B5EF4-FFF2-40B4-BE49-F238E27FC236}">
                <a16:creationId xmlns:a16="http://schemas.microsoft.com/office/drawing/2014/main" id="{73F34C8F-0C31-4E0D-8248-D2F970866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605" y="246511"/>
            <a:ext cx="1553612" cy="154642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D98FF14-E5E9-D623-DD31-4E38111AD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" y="175931"/>
            <a:ext cx="1291323" cy="1598172"/>
          </a:xfrm>
          <a:prstGeom prst="rect">
            <a:avLst/>
          </a:prstGeom>
        </p:spPr>
      </p:pic>
      <p:pic>
        <p:nvPicPr>
          <p:cNvPr id="4" name="Picture 3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5EE92B17-9CEF-A87A-048A-6D7C2435E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96" y="5758144"/>
            <a:ext cx="2857500" cy="923925"/>
          </a:xfrm>
          <a:prstGeom prst="rect">
            <a:avLst/>
          </a:prstGeom>
        </p:spPr>
      </p:pic>
      <p:pic>
        <p:nvPicPr>
          <p:cNvPr id="7" name="Picture 6" descr="A purple and white logo&#10;&#10;Description automatically generated">
            <a:extLst>
              <a:ext uri="{FF2B5EF4-FFF2-40B4-BE49-F238E27FC236}">
                <a16:creationId xmlns:a16="http://schemas.microsoft.com/office/drawing/2014/main" id="{336D11A5-294E-5733-283B-72F19C7E2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008" y="5135871"/>
            <a:ext cx="1751230" cy="923925"/>
          </a:xfrm>
          <a:prstGeom prst="rect">
            <a:avLst/>
          </a:prstGeom>
        </p:spPr>
      </p:pic>
      <p:pic>
        <p:nvPicPr>
          <p:cNvPr id="9" name="Picture 8" descr="A blue circle with a white letter f&#10;&#10;Description automatically generated">
            <a:extLst>
              <a:ext uri="{FF2B5EF4-FFF2-40B4-BE49-F238E27FC236}">
                <a16:creationId xmlns:a16="http://schemas.microsoft.com/office/drawing/2014/main" id="{48759AA3-C314-29AF-41FE-05B36BDF94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99" y="4976742"/>
            <a:ext cx="1257300" cy="1257300"/>
          </a:xfrm>
          <a:prstGeom prst="rect">
            <a:avLst/>
          </a:prstGeom>
        </p:spPr>
      </p:pic>
      <p:pic>
        <p:nvPicPr>
          <p:cNvPr id="13" name="Graphic 12" descr="No sign outline">
            <a:extLst>
              <a:ext uri="{FF2B5EF4-FFF2-40B4-BE49-F238E27FC236}">
                <a16:creationId xmlns:a16="http://schemas.microsoft.com/office/drawing/2014/main" id="{B622271B-22A2-2EB8-B455-89EDB8C557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8925" y="4635810"/>
            <a:ext cx="1924049" cy="1924049"/>
          </a:xfrm>
          <a:prstGeom prst="rect">
            <a:avLst/>
          </a:prstGeom>
        </p:spPr>
      </p:pic>
      <p:pic>
        <p:nvPicPr>
          <p:cNvPr id="16" name="Picture 15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C43C3EFE-0ECB-1FC7-70A2-8C53486D97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83" y="5183765"/>
            <a:ext cx="1098110" cy="1445571"/>
          </a:xfrm>
          <a:prstGeom prst="rect">
            <a:avLst/>
          </a:prstGeom>
        </p:spPr>
      </p:pic>
      <p:pic>
        <p:nvPicPr>
          <p:cNvPr id="18" name="Picture 17" descr="Cartoon bee with megaphone">
            <a:extLst>
              <a:ext uri="{FF2B5EF4-FFF2-40B4-BE49-F238E27FC236}">
                <a16:creationId xmlns:a16="http://schemas.microsoft.com/office/drawing/2014/main" id="{040460E4-0BEC-A66F-8EA8-DE6C47C0BA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48" y="4400728"/>
            <a:ext cx="2101174" cy="20273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3510C4-7794-DF20-A68B-AFCA0E44D384}"/>
              </a:ext>
            </a:extLst>
          </p:cNvPr>
          <p:cNvSpPr txBox="1"/>
          <p:nvPr/>
        </p:nvSpPr>
        <p:spPr>
          <a:xfrm>
            <a:off x="463179" y="5135871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66"/>
                </a:solidFill>
                <a:latin typeface="Freestyle Script" panose="030804020302050B0404" pitchFamily="66" charset="0"/>
              </a:rPr>
              <a:t>Jo</a:t>
            </a:r>
            <a:r>
              <a:rPr lang="en-US" sz="3200" dirty="0">
                <a:solidFill>
                  <a:srgbClr val="FF0066"/>
                </a:solidFill>
                <a:latin typeface="Freestyle Script" panose="030804020302050B0404" pitchFamily="66" charset="0"/>
              </a:rPr>
              <a:t> Ellen’s Letter</a:t>
            </a:r>
          </a:p>
        </p:txBody>
      </p:sp>
    </p:spTree>
    <p:extLst>
      <p:ext uri="{BB962C8B-B14F-4D97-AF65-F5344CB8AC3E}">
        <p14:creationId xmlns:p14="http://schemas.microsoft.com/office/powerpoint/2010/main" val="3223628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6F591-9C6E-4034-9D05-BE3CDEFB5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/>
              <a:t>During the Trip</a:t>
            </a:r>
            <a:br>
              <a:rPr lang="en-US" dirty="0"/>
            </a:br>
            <a:r>
              <a:rPr lang="en-US" dirty="0"/>
              <a:t>Travel Days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3B7DF4-AA2F-4931-AE75-145A90891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40" y="2060318"/>
            <a:ext cx="6853717" cy="4206240"/>
          </a:xfr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z="2400" dirty="0">
                <a:ea typeface="ADLaM Display" panose="020F0502020204030204" pitchFamily="2" charset="0"/>
                <a:cs typeface="ADLaM Display" panose="020F0502020204030204" pitchFamily="2" charset="0"/>
              </a:rPr>
              <a:t>Communicate with Staff in WhatsApp Travel Group</a:t>
            </a:r>
          </a:p>
          <a:p>
            <a:pPr lvl="0"/>
            <a:r>
              <a:rPr lang="en-US" sz="2400" dirty="0">
                <a:ea typeface="ADLaM Display" panose="020F0502020204030204" pitchFamily="2" charset="0"/>
                <a:cs typeface="ADLaM Display" panose="020F0502020204030204" pitchFamily="2" charset="0"/>
              </a:rPr>
              <a:t>If flights are cancelled, don’t rebook without letting Grazyna know.  She will be working from her end on getting the team new flights.</a:t>
            </a:r>
          </a:p>
          <a:p>
            <a:pPr lvl="0"/>
            <a:r>
              <a:rPr lang="en-US" sz="2400" dirty="0">
                <a:ea typeface="ADLaM Display" panose="020F0502020204030204" pitchFamily="2" charset="0"/>
                <a:cs typeface="ADLaM Display" panose="020F0502020204030204" pitchFamily="2" charset="0"/>
              </a:rPr>
              <a:t>Follow instructions given by Katie on getting through customs if your team is bringing medicines or supplies with them.</a:t>
            </a:r>
          </a:p>
          <a:p>
            <a:endParaRPr lang="en-US" dirty="0"/>
          </a:p>
        </p:txBody>
      </p:sp>
      <p:pic>
        <p:nvPicPr>
          <p:cNvPr id="4" name="Picture 3" descr="A wing of an airplane over a landscape&#10;&#10;Description automatically generated">
            <a:extLst>
              <a:ext uri="{FF2B5EF4-FFF2-40B4-BE49-F238E27FC236}">
                <a16:creationId xmlns:a16="http://schemas.microsoft.com/office/drawing/2014/main" id="{687F30C5-A27A-0728-2DF5-6A2938C0AE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7"/>
          <a:stretch/>
        </p:blipFill>
        <p:spPr>
          <a:xfrm rot="5400000">
            <a:off x="7500339" y="2168904"/>
            <a:ext cx="5035972" cy="43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35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AE91D-58F6-14E1-1EEB-7EF7783C4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227336"/>
            <a:ext cx="9784080" cy="1508760"/>
          </a:xfrm>
        </p:spPr>
        <p:txBody>
          <a:bodyPr/>
          <a:lstStyle/>
          <a:p>
            <a:r>
              <a:rPr lang="en-US" dirty="0"/>
              <a:t>During the trip</a:t>
            </a:r>
            <a:br>
              <a:rPr lang="en-US" dirty="0"/>
            </a:br>
            <a:r>
              <a:rPr lang="en-US" dirty="0"/>
              <a:t>Clinic Days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511C0C6-6053-7CE9-5876-C570504A54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6310268"/>
              </p:ext>
            </p:extLst>
          </p:nvPr>
        </p:nvGraphicFramePr>
        <p:xfrm>
          <a:off x="756636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 descr="Cartoon bee with megaphone">
            <a:extLst>
              <a:ext uri="{FF2B5EF4-FFF2-40B4-BE49-F238E27FC236}">
                <a16:creationId xmlns:a16="http://schemas.microsoft.com/office/drawing/2014/main" id="{8523EB21-8D99-A203-F298-5D72F8D6A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123" y="3541618"/>
            <a:ext cx="2604755" cy="25131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95F796-DF82-F477-F858-584FD2473F5A}"/>
              </a:ext>
            </a:extLst>
          </p:cNvPr>
          <p:cNvSpPr txBox="1"/>
          <p:nvPr/>
        </p:nvSpPr>
        <p:spPr>
          <a:xfrm>
            <a:off x="9316840" y="4429938"/>
            <a:ext cx="27492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Challenges &amp; Suggestions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Team member illness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Team member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Flight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EMR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Weather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2877" descr="Logo&#10;&#10;Description automatically generated">
            <a:extLst>
              <a:ext uri="{FF2B5EF4-FFF2-40B4-BE49-F238E27FC236}">
                <a16:creationId xmlns:a16="http://schemas.microsoft.com/office/drawing/2014/main" id="{E121BFAA-D908-B3B6-3679-19F4E1E032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490" y="265343"/>
            <a:ext cx="1553612" cy="154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07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72DC8D9-B960-4183-9246-80191C619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551A43E-7088-412E-A6DF-23F2C1128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459BEC-7041-4E67-BB9B-333ACA602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982720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4145E-C9D4-4AD5-96A9-0C5ADAA33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4119880"/>
            <a:ext cx="11471565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6000" spc="150"/>
              <a:t>Clinic Updates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2329F2-5CEA-49CC-9F1D-D9C21FC6C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7963" y="616626"/>
            <a:ext cx="3178530" cy="31826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erson looking through a microscope&#10;&#10;Description automatically generated">
            <a:extLst>
              <a:ext uri="{FF2B5EF4-FFF2-40B4-BE49-F238E27FC236}">
                <a16:creationId xmlns:a16="http://schemas.microsoft.com/office/drawing/2014/main" id="{3A09DD92-2C47-5BC0-DBC5-4B7539029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80" y="1082769"/>
            <a:ext cx="2624296" cy="225033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B7841EF-DD0E-4D94-A68E-DA25839D4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113" y="616626"/>
            <a:ext cx="3178530" cy="31826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erson in a chair getting a dental treatment&#10;&#10;Description automatically generated">
            <a:extLst>
              <a:ext uri="{FF2B5EF4-FFF2-40B4-BE49-F238E27FC236}">
                <a16:creationId xmlns:a16="http://schemas.microsoft.com/office/drawing/2014/main" id="{C1E5E53E-7FBC-17C1-9455-29BB8D850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30" y="1223825"/>
            <a:ext cx="2624296" cy="196822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8907863-955B-4203-8A69-1C6711943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4263" y="616626"/>
            <a:ext cx="3178530" cy="31826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erson and a child sitting at a table&#10;&#10;Description automatically generated">
            <a:extLst>
              <a:ext uri="{FF2B5EF4-FFF2-40B4-BE49-F238E27FC236}">
                <a16:creationId xmlns:a16="http://schemas.microsoft.com/office/drawing/2014/main" id="{CE6DF7F9-D065-BF3D-DD85-766CBC8CB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760" y="1223825"/>
            <a:ext cx="2858722" cy="19682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E869A0-0224-CEB9-B0C8-83049CD5B3DC}"/>
              </a:ext>
            </a:extLst>
          </p:cNvPr>
          <p:cNvSpPr txBox="1"/>
          <p:nvPr/>
        </p:nvSpPr>
        <p:spPr>
          <a:xfrm>
            <a:off x="1167963" y="3396897"/>
            <a:ext cx="3178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Changes coming to the Vision Clinic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C2DD0D-32EB-F1E5-6D78-E4CD463FDEDB}"/>
              </a:ext>
            </a:extLst>
          </p:cNvPr>
          <p:cNvSpPr txBox="1"/>
          <p:nvPr/>
        </p:nvSpPr>
        <p:spPr>
          <a:xfrm>
            <a:off x="4805591" y="3197198"/>
            <a:ext cx="2624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2"/>
                </a:solidFill>
              </a:rPr>
              <a:t>New Dental Machine &amp; Documentation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7B0CA9-9272-C93E-E54A-DD5BE7A1C685}"/>
              </a:ext>
            </a:extLst>
          </p:cNvPr>
          <p:cNvSpPr txBox="1"/>
          <p:nvPr/>
        </p:nvSpPr>
        <p:spPr>
          <a:xfrm>
            <a:off x="7915098" y="3164503"/>
            <a:ext cx="2858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2"/>
                </a:solidFill>
              </a:rPr>
              <a:t>How we are using data collected </a:t>
            </a:r>
            <a:r>
              <a:rPr lang="en-US" dirty="0">
                <a:solidFill>
                  <a:schemeClr val="bg2"/>
                </a:solidFill>
              </a:rPr>
              <a:t>from the EMR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22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9D8DFA-139C-473F-838D-D33ABE885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6D86F0-98E0-4468-9315-41BF7B0F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E2FD94-48DA-BB4A-7D3E-F2B14A109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70" y="838646"/>
            <a:ext cx="3709991" cy="51807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new </a:t>
            </a:r>
            <a:r>
              <a:rPr lang="en-US" sz="3600" dirty="0"/>
              <a:t>for 2024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E957058-57AD-46A9-BAE9-7145CB35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6C033-EDF1-05A6-D183-F5FE7AA8DC68}"/>
              </a:ext>
            </a:extLst>
          </p:cNvPr>
          <p:cNvSpPr txBox="1"/>
          <p:nvPr/>
        </p:nvSpPr>
        <p:spPr>
          <a:xfrm>
            <a:off x="5163671" y="838647"/>
            <a:ext cx="5823328" cy="5180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000" dirty="0">
                <a:solidFill>
                  <a:schemeClr val="tx2"/>
                </a:solidFill>
              </a:rPr>
              <a:t>Team Leader Manual 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000" dirty="0">
                <a:solidFill>
                  <a:schemeClr val="tx2"/>
                </a:solidFill>
              </a:rPr>
              <a:t>$1000 travel advance for team (instead of $2000). $1000 worth of lempiras will be given to treasurer upon arrival to Barnabas House without needing to exchange.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000" dirty="0">
                <a:solidFill>
                  <a:schemeClr val="tx2"/>
                </a:solidFill>
              </a:rPr>
              <a:t>Suitcases instead of duffels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000" dirty="0">
                <a:solidFill>
                  <a:schemeClr val="tx2"/>
                </a:solidFill>
              </a:rPr>
              <a:t>No E-learning app.  Fobf.org/training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000" dirty="0">
                <a:solidFill>
                  <a:schemeClr val="tx2"/>
                </a:solidFill>
              </a:rPr>
              <a:t>Mighty Cause page – not new in itself, but the new way we are using it.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000" dirty="0">
                <a:solidFill>
                  <a:schemeClr val="tx2"/>
                </a:solidFill>
              </a:rPr>
              <a:t>Team Medicine Box available in Alfredo’s House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</a:pPr>
            <a:r>
              <a:rPr lang="en-US" sz="2000" dirty="0">
                <a:solidFill>
                  <a:schemeClr val="tx2"/>
                </a:solidFill>
              </a:rPr>
              <a:t>NEW FOR 2025 – Changing up Team Names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</a:pP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68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83374D-9EA7-4E1A-B621-AC981791C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67079-8F51-A489-E24D-ADE41FDF0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TIMELINE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904680B-762A-8742-E318-B3D10C8DFD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489254"/>
              </p:ext>
            </p:extLst>
          </p:nvPr>
        </p:nvGraphicFramePr>
        <p:xfrm>
          <a:off x="350776" y="1930095"/>
          <a:ext cx="11488366" cy="420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877" descr="Logo&#10;&#10;Description automatically generated">
            <a:extLst>
              <a:ext uri="{FF2B5EF4-FFF2-40B4-BE49-F238E27FC236}">
                <a16:creationId xmlns:a16="http://schemas.microsoft.com/office/drawing/2014/main" id="{16326064-1245-6FFA-D0A1-BC188F15B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9605" y="246511"/>
            <a:ext cx="1553612" cy="1546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8EC081-6F6F-1589-E59F-EECDBF53DB2C}"/>
              </a:ext>
            </a:extLst>
          </p:cNvPr>
          <p:cNvSpPr txBox="1"/>
          <p:nvPr/>
        </p:nvSpPr>
        <p:spPr>
          <a:xfrm>
            <a:off x="350776" y="5934670"/>
            <a:ext cx="11351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Checklist is in the Team Leader Manual </a:t>
            </a:r>
          </a:p>
        </p:txBody>
      </p:sp>
    </p:spTree>
    <p:extLst>
      <p:ext uri="{BB962C8B-B14F-4D97-AF65-F5344CB8AC3E}">
        <p14:creationId xmlns:p14="http://schemas.microsoft.com/office/powerpoint/2010/main" val="3330785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7564D6-576C-45C9-B7EA-F7701B149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09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 descr="Wave Gesture outline">
            <a:extLst>
              <a:ext uri="{FF2B5EF4-FFF2-40B4-BE49-F238E27FC236}">
                <a16:creationId xmlns:a16="http://schemas.microsoft.com/office/drawing/2014/main" id="{3E308430-C262-C06B-7EBD-25BE176DF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276" y="1720950"/>
            <a:ext cx="3374654" cy="33746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060CEE-D73E-44ED-A407-C828C9E4D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0994" y="0"/>
            <a:ext cx="756100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0B544C-FD6C-42D8-B6B7-DDF7E60D0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0994" y="2059012"/>
            <a:ext cx="7561006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B6AB5D-8905-BA97-7DCF-FA7EAAFE6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3246" y="2194560"/>
            <a:ext cx="6905666" cy="173934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 Introductions</a:t>
            </a:r>
          </a:p>
        </p:txBody>
      </p:sp>
    </p:spTree>
    <p:extLst>
      <p:ext uri="{BB962C8B-B14F-4D97-AF65-F5344CB8AC3E}">
        <p14:creationId xmlns:p14="http://schemas.microsoft.com/office/powerpoint/2010/main" val="749520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3AE79A-6B95-44C3-B0A5-80E2F3E60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0358" y="0"/>
            <a:ext cx="465164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49FE10-080D-48D7-80FF-9A64D270A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551" y="2054942"/>
            <a:ext cx="4657449" cy="18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4145E-C9D4-4AD5-96A9-0C5ADAA33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2194560"/>
            <a:ext cx="4001729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3700" spc="150">
                <a:solidFill>
                  <a:schemeClr val="tx2"/>
                </a:solidFill>
              </a:rPr>
              <a:t>Speaking &amp; Meeting Opportunities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A9E987-6859-4A62-922F-51B47D50D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035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erson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CB3E0E84-2A7B-D659-A2E6-EAD8DB34B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5" y="1058527"/>
            <a:ext cx="6266001" cy="4699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C7E9B6-9A68-3226-0D54-34B178DEB508}"/>
              </a:ext>
            </a:extLst>
          </p:cNvPr>
          <p:cNvSpPr txBox="1"/>
          <p:nvPr/>
        </p:nvSpPr>
        <p:spPr>
          <a:xfrm>
            <a:off x="7041821" y="2013170"/>
            <a:ext cx="5074763" cy="7540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endParaRPr lang="en-US" sz="20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66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AF275-C0F0-2C3F-01EC-E13058B56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Quiz!</a:t>
            </a:r>
          </a:p>
        </p:txBody>
      </p:sp>
    </p:spTree>
    <p:extLst>
      <p:ext uri="{BB962C8B-B14F-4D97-AF65-F5344CB8AC3E}">
        <p14:creationId xmlns:p14="http://schemas.microsoft.com/office/powerpoint/2010/main" val="3819384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6E37985-09B8-4F09-93C7-44CB3EDE5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6198"/>
            <a:ext cx="12192000" cy="60056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E58B9DE-41D6-CC32-BAB5-A32443C8A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4" y="1696669"/>
            <a:ext cx="11548872" cy="34646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254632-2019-EF37-D5C8-3FFE15B5F2B3}"/>
              </a:ext>
            </a:extLst>
          </p:cNvPr>
          <p:cNvSpPr txBox="1"/>
          <p:nvPr/>
        </p:nvSpPr>
        <p:spPr>
          <a:xfrm>
            <a:off x="3777897" y="5640790"/>
            <a:ext cx="4636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Questions or Comments?</a:t>
            </a:r>
            <a:r>
              <a:rPr lang="en-US" sz="3200" dirty="0"/>
              <a:t>?</a:t>
            </a:r>
          </a:p>
        </p:txBody>
      </p:sp>
      <p:pic>
        <p:nvPicPr>
          <p:cNvPr id="5" name="Picture 4" descr="Cartoon bee with megaphone">
            <a:extLst>
              <a:ext uri="{FF2B5EF4-FFF2-40B4-BE49-F238E27FC236}">
                <a16:creationId xmlns:a16="http://schemas.microsoft.com/office/drawing/2014/main" id="{00CFA6C6-F1CE-1846-D445-2241A5644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40" y="5158662"/>
            <a:ext cx="1761257" cy="169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82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29CF3B-D5BB-9A43-4EA4-6C17F6E2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901875"/>
            <a:ext cx="10905065" cy="662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b="1" spc="150" dirty="0">
                <a:solidFill>
                  <a:schemeClr val="tx2"/>
                </a:solidFill>
              </a:rPr>
              <a:t>Meet the Friends of Barnabas Staff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5EBC69BE-E583-4B97-8498-3170968A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3" y="1881943"/>
            <a:ext cx="7256744" cy="36646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12192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CFD0C8F-2E26-383E-2D43-FD40A0E7BA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7" t="90" r="-27117" b="-90"/>
          <a:stretch/>
        </p:blipFill>
        <p:spPr>
          <a:xfrm>
            <a:off x="7467417" y="1851535"/>
            <a:ext cx="3435205" cy="3664656"/>
          </a:xfrm>
          <a:prstGeom prst="rect">
            <a:avLst/>
          </a:prstGeom>
        </p:spPr>
      </p:pic>
      <p:pic>
        <p:nvPicPr>
          <p:cNvPr id="20" name="Picture 19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F9291E9-90EB-033E-8946-8D813BC399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0" b="-4402"/>
          <a:stretch/>
        </p:blipFill>
        <p:spPr>
          <a:xfrm>
            <a:off x="9429520" y="1977932"/>
            <a:ext cx="2313046" cy="3831686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D0E53C6-A8DE-0FBC-F7C7-310227DBC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47" y="1977932"/>
            <a:ext cx="3671997" cy="60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80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29CF3B-D5BB-9A43-4EA4-6C17F6E2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5304675"/>
            <a:ext cx="10905065" cy="662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2800" spc="150">
                <a:solidFill>
                  <a:schemeClr val="tx2"/>
                </a:solidFill>
              </a:rPr>
              <a:t>Meet the Friends of Barnabas Staff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12192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and person in circle frames&#10;&#10;Description automatically generated">
            <a:extLst>
              <a:ext uri="{FF2B5EF4-FFF2-40B4-BE49-F238E27FC236}">
                <a16:creationId xmlns:a16="http://schemas.microsoft.com/office/drawing/2014/main" id="{40F1650A-5514-EFBB-E5F9-08F593095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30" y="793719"/>
            <a:ext cx="10586936" cy="451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4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12192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ams">
            <a:extLst>
              <a:ext uri="{FF2B5EF4-FFF2-40B4-BE49-F238E27FC236}">
                <a16:creationId xmlns:a16="http://schemas.microsoft.com/office/drawing/2014/main" id="{D8F385FA-9910-1CD7-C89E-AA27A2366B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42" b="10856"/>
          <a:stretch/>
        </p:blipFill>
        <p:spPr>
          <a:xfrm>
            <a:off x="1454423" y="84058"/>
            <a:ext cx="9001541" cy="3344942"/>
          </a:xfrm>
          <a:prstGeom prst="rect">
            <a:avLst/>
          </a:prstGeom>
        </p:spPr>
      </p:pic>
      <p:pic>
        <p:nvPicPr>
          <p:cNvPr id="5" name="Picture 4" descr="A collage of a person and a child&#10;&#10;Description automatically generated">
            <a:extLst>
              <a:ext uri="{FF2B5EF4-FFF2-40B4-BE49-F238E27FC236}">
                <a16:creationId xmlns:a16="http://schemas.microsoft.com/office/drawing/2014/main" id="{F37BF389-DDF1-8E16-CD65-EC00FFD8C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156" y="3513058"/>
            <a:ext cx="7616757" cy="26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60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29CF3B-D5BB-9A43-4EA4-6C17F6E2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5304675"/>
            <a:ext cx="10905065" cy="662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2800" spc="150" dirty="0">
                <a:solidFill>
                  <a:schemeClr val="tx2"/>
                </a:solidFill>
              </a:rPr>
              <a:t>Meet the Friends of Barnabas Staff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12192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men in a circle&#10;&#10;Description automatically generated">
            <a:extLst>
              <a:ext uri="{FF2B5EF4-FFF2-40B4-BE49-F238E27FC236}">
                <a16:creationId xmlns:a16="http://schemas.microsoft.com/office/drawing/2014/main" id="{4BFD7DE9-C301-8115-FB88-969495F9A7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7" b="13282"/>
          <a:stretch/>
        </p:blipFill>
        <p:spPr>
          <a:xfrm>
            <a:off x="1621274" y="241559"/>
            <a:ext cx="8949447" cy="3323372"/>
          </a:xfrm>
          <a:prstGeom prst="rect">
            <a:avLst/>
          </a:prstGeom>
        </p:spPr>
      </p:pic>
      <p:pic>
        <p:nvPicPr>
          <p:cNvPr id="8" name="Picture 7" descr="A person in a blue shirt&#10;&#10;Description automatically generated">
            <a:extLst>
              <a:ext uri="{FF2B5EF4-FFF2-40B4-BE49-F238E27FC236}">
                <a16:creationId xmlns:a16="http://schemas.microsoft.com/office/drawing/2014/main" id="{FA7CEFC5-66C8-4620-FF19-7B79F947E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4" b="2946"/>
          <a:stretch/>
        </p:blipFill>
        <p:spPr>
          <a:xfrm>
            <a:off x="1781780" y="3729865"/>
            <a:ext cx="8628434" cy="28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81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29CF3B-D5BB-9A43-4EA4-6C17F6E2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5304675"/>
            <a:ext cx="10905065" cy="662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2800" spc="150" dirty="0">
                <a:solidFill>
                  <a:schemeClr val="tx2"/>
                </a:solidFill>
              </a:rPr>
              <a:t>Meet the Friends of Barnabas Staff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12192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9ADEEE2A-E3A2-AC59-076B-EFEA087F9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" y="1629165"/>
            <a:ext cx="12192000" cy="3347699"/>
          </a:xfrm>
          <a:prstGeom prst="rect">
            <a:avLst/>
          </a:prstGeom>
        </p:spPr>
      </p:pic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6E59F4B8-6507-9031-4125-E6D978D9C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" y="2219095"/>
            <a:ext cx="12192000" cy="3009740"/>
          </a:xfrm>
          <a:prstGeom prst="rect">
            <a:avLst/>
          </a:prstGeom>
        </p:spPr>
      </p:pic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83F2FF9-7B42-FCAD-6DB1-A1BD2D4F2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301" y="4256964"/>
            <a:ext cx="1123907" cy="10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30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AF275-C0F0-2C3F-01EC-E13058B56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Quiz!</a:t>
            </a:r>
          </a:p>
        </p:txBody>
      </p:sp>
    </p:spTree>
    <p:extLst>
      <p:ext uri="{BB962C8B-B14F-4D97-AF65-F5344CB8AC3E}">
        <p14:creationId xmlns:p14="http://schemas.microsoft.com/office/powerpoint/2010/main" val="2651383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1F538-BBF6-1A60-F690-337E977E7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88" y="284176"/>
            <a:ext cx="11274457" cy="1508760"/>
          </a:xfrm>
        </p:spPr>
        <p:txBody>
          <a:bodyPr>
            <a:normAutofit/>
          </a:bodyPr>
          <a:lstStyle/>
          <a:p>
            <a:r>
              <a:rPr lang="en-US" b="1" dirty="0"/>
              <a:t>Heal. EDUCATE. Empower.</a:t>
            </a:r>
            <a:br>
              <a:rPr lang="en-US" dirty="0"/>
            </a:br>
            <a:r>
              <a:rPr lang="en-US" sz="2200" i="1" dirty="0">
                <a:effectLst/>
                <a:latin typeface="Sailec Light"/>
                <a:ea typeface="Cambria" panose="02040503050406030204" pitchFamily="18" charset="0"/>
                <a:cs typeface="Times New Roman" panose="02020603050405020304" pitchFamily="18" charset="0"/>
              </a:rPr>
              <a:t>Friends of Barnabas’ mission is to empower families in Honduras through healthcare and education.  We envision a strengthened Honduran healthcare system, where all have access to quality care.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AEE14-9630-94EA-CC8B-BE46916F755E}"/>
              </a:ext>
            </a:extLst>
          </p:cNvPr>
          <p:cNvSpPr txBox="1"/>
          <p:nvPr/>
        </p:nvSpPr>
        <p:spPr>
          <a:xfrm>
            <a:off x="94267" y="1981126"/>
            <a:ext cx="3664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FOB’s 3 Program Areas:</a:t>
            </a:r>
          </a:p>
        </p:txBody>
      </p:sp>
      <p:pic>
        <p:nvPicPr>
          <p:cNvPr id="7" name="Picture 6" descr="A picture containing text, person, people&#10;&#10;Description automatically generated">
            <a:extLst>
              <a:ext uri="{FF2B5EF4-FFF2-40B4-BE49-F238E27FC236}">
                <a16:creationId xmlns:a16="http://schemas.microsoft.com/office/drawing/2014/main" id="{F48377DE-0929-AA1C-8890-5009D2DE1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01" y="2611225"/>
            <a:ext cx="2939516" cy="2939516"/>
          </a:xfrm>
          <a:prstGeom prst="rect">
            <a:avLst/>
          </a:prstGeom>
        </p:spPr>
      </p:pic>
      <p:pic>
        <p:nvPicPr>
          <p:cNvPr id="13" name="Picture 12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EF591E59-FD31-4FCD-B421-15BC193C8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96" y="2611225"/>
            <a:ext cx="2939516" cy="2939516"/>
          </a:xfrm>
          <a:prstGeom prst="rect">
            <a:avLst/>
          </a:prstGeom>
        </p:spPr>
      </p:pic>
      <p:pic>
        <p:nvPicPr>
          <p:cNvPr id="15" name="Picture 14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71F484C3-BDAF-F463-3249-5BC5A5888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906" y="2611225"/>
            <a:ext cx="2939516" cy="29395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D55C62-0123-600A-AF5F-8E376EEF3326}"/>
              </a:ext>
            </a:extLst>
          </p:cNvPr>
          <p:cNvSpPr txBox="1"/>
          <p:nvPr/>
        </p:nvSpPr>
        <p:spPr>
          <a:xfrm>
            <a:off x="424205" y="5650493"/>
            <a:ext cx="3742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Mountain Medical Teams (MMTs)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Advanced Learning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Aid Training Program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750903-3471-DE81-2F1A-A1CD83916C18}"/>
              </a:ext>
            </a:extLst>
          </p:cNvPr>
          <p:cNvSpPr txBox="1"/>
          <p:nvPr/>
        </p:nvSpPr>
        <p:spPr>
          <a:xfrm>
            <a:off x="4239633" y="5550741"/>
            <a:ext cx="3348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provide medications, case management, education and food staples to 200+ children with special needs.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A50C2F-4B84-38DA-AA84-F3BBD2BA219A}"/>
              </a:ext>
            </a:extLst>
          </p:cNvPr>
          <p:cNvSpPr txBox="1"/>
          <p:nvPr/>
        </p:nvSpPr>
        <p:spPr>
          <a:xfrm>
            <a:off x="7989073" y="5573432"/>
            <a:ext cx="37787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Training for NICU healthcare workers in Honduran hospitals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Developmental Screenings for children in our communities </a:t>
            </a:r>
          </a:p>
        </p:txBody>
      </p:sp>
    </p:spTree>
    <p:extLst>
      <p:ext uri="{BB962C8B-B14F-4D97-AF65-F5344CB8AC3E}">
        <p14:creationId xmlns:p14="http://schemas.microsoft.com/office/powerpoint/2010/main" val="30418949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24C1484CBE804DB715721132004B0D" ma:contentTypeVersion="14" ma:contentTypeDescription="Create a new document." ma:contentTypeScope="" ma:versionID="b20ef73cfe9e20a810674ed126935da9">
  <xsd:schema xmlns:xsd="http://www.w3.org/2001/XMLSchema" xmlns:xs="http://www.w3.org/2001/XMLSchema" xmlns:p="http://schemas.microsoft.com/office/2006/metadata/properties" xmlns:ns2="f2a2e03d-2ff5-4dd8-893c-0cfcdb3fc8ce" xmlns:ns3="5290b027-1ad4-4733-83bb-80c8ece2e61b" targetNamespace="http://schemas.microsoft.com/office/2006/metadata/properties" ma:root="true" ma:fieldsID="e14d238772ef923f6b62b42fa0199eb4" ns2:_="" ns3:_="">
    <xsd:import namespace="f2a2e03d-2ff5-4dd8-893c-0cfcdb3fc8ce"/>
    <xsd:import namespace="5290b027-1ad4-4733-83bb-80c8ece2e6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a2e03d-2ff5-4dd8-893c-0cfcdb3fc8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da5fb2c-1b82-4998-a265-58988f2e43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90b027-1ad4-4733-83bb-80c8ece2e61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133c96f-ed15-4ad7-b13c-33c23900cb56}" ma:internalName="TaxCatchAll" ma:showField="CatchAllData" ma:web="5290b027-1ad4-4733-83bb-80c8ece2e6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a2e03d-2ff5-4dd8-893c-0cfcdb3fc8ce">
      <Terms xmlns="http://schemas.microsoft.com/office/infopath/2007/PartnerControls"/>
    </lcf76f155ced4ddcb4097134ff3c332f>
    <TaxCatchAll xmlns="5290b027-1ad4-4733-83bb-80c8ece2e61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E543C3-3439-4F40-861F-A3ADDADC59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a2e03d-2ff5-4dd8-893c-0cfcdb3fc8ce"/>
    <ds:schemaRef ds:uri="5290b027-1ad4-4733-83bb-80c8ece2e6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181FDD-D50F-441D-B482-92232293E3F8}">
  <ds:schemaRefs>
    <ds:schemaRef ds:uri="http://www.w3.org/XML/1998/namespace"/>
    <ds:schemaRef ds:uri="0d3e4437-c840-4777-a9d3-573b098de60c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e54c5d08-6fc6-456f-9bd6-b161babba5bc"/>
    <ds:schemaRef ds:uri="http://schemas.microsoft.com/office/2006/metadata/properties"/>
    <ds:schemaRef ds:uri="http://purl.org/dc/dcmitype/"/>
    <ds:schemaRef ds:uri="f2a2e03d-2ff5-4dd8-893c-0cfcdb3fc8ce"/>
    <ds:schemaRef ds:uri="5290b027-1ad4-4733-83bb-80c8ece2e61b"/>
  </ds:schemaRefs>
</ds:datastoreItem>
</file>

<file path=customXml/itemProps3.xml><?xml version="1.0" encoding="utf-8"?>
<ds:datastoreItem xmlns:ds="http://schemas.openxmlformats.org/officeDocument/2006/customXml" ds:itemID="{EAF5F4F2-73D0-41EA-912A-53D06AD366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22876</TotalTime>
  <Words>919</Words>
  <Application>Microsoft Office PowerPoint</Application>
  <PresentationFormat>Widescreen</PresentationFormat>
  <Paragraphs>149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Corbel</vt:lpstr>
      <vt:lpstr>Freestyle Script</vt:lpstr>
      <vt:lpstr>Sailec Light</vt:lpstr>
      <vt:lpstr>Wingdings</vt:lpstr>
      <vt:lpstr>Banded</vt:lpstr>
      <vt:lpstr>Mountain Medical team  Team Leader Training</vt:lpstr>
      <vt:lpstr> Introductions</vt:lpstr>
      <vt:lpstr>Meet the Friends of Barnabas Staff</vt:lpstr>
      <vt:lpstr>Meet the Friends of Barnabas Staff</vt:lpstr>
      <vt:lpstr>PowerPoint Presentation</vt:lpstr>
      <vt:lpstr>Meet the Friends of Barnabas Staff</vt:lpstr>
      <vt:lpstr>Meet the Friends of Barnabas Staff</vt:lpstr>
      <vt:lpstr>Pop Quiz!</vt:lpstr>
      <vt:lpstr>Heal. EDUCATE. Empower. Friends of Barnabas’ mission is to empower families in Honduras through healthcare and education.  We envision a strengthened Honduran healthcare system, where all have access to quality care.</vt:lpstr>
      <vt:lpstr>Team Leader Responsibilities</vt:lpstr>
      <vt:lpstr>Building Your Team </vt:lpstr>
      <vt:lpstr>Preparing Your Team</vt:lpstr>
      <vt:lpstr>Booking Flights</vt:lpstr>
      <vt:lpstr>            fundraising for Your trip</vt:lpstr>
      <vt:lpstr>During the Trip Travel Days</vt:lpstr>
      <vt:lpstr>During the trip Clinic Days</vt:lpstr>
      <vt:lpstr>Clinic Updates</vt:lpstr>
      <vt:lpstr>new for 2024</vt:lpstr>
      <vt:lpstr>TIMELINE</vt:lpstr>
      <vt:lpstr>Speaking &amp; Meeting Opportunities</vt:lpstr>
      <vt:lpstr>Pop Quiz!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Scouting Team Preparation</dc:title>
  <dc:creator>pattikwagner@outlook.com</dc:creator>
  <cp:lastModifiedBy>Katie Lough</cp:lastModifiedBy>
  <cp:revision>861</cp:revision>
  <dcterms:created xsi:type="dcterms:W3CDTF">2021-08-30T18:25:54Z</dcterms:created>
  <dcterms:modified xsi:type="dcterms:W3CDTF">2023-12-14T14:05:16Z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0x010100B824C1484CBE804DB715721132004B0D</vt:lpwstr>
  </property>
</Properties>
</file>